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header6.xml" ContentType="application/vnd.openxmlformats-officedocument.wordprocessingml.header+xml"/>
  <Override PartName="/word/header7.xml" ContentType="application/vnd.openxmlformats-officedocument.wordprocessingml.header+xml"/>
  <Override PartName="/word/header8.xml" ContentType="application/vnd.openxmlformats-officedocument.wordprocessingml.header+xml"/>
  <Override PartName="/word/footer5.xml" ContentType="application/vnd.openxmlformats-officedocument.wordprocessingml.footer+xml"/>
  <Override PartName="/word/header9.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Style w:val="TableGrid"/>
        <w:tblpPr w:leftFromText="180" w:rightFromText="180" w:vertAnchor="text" w:tblpY="1"/>
        <w:tblOverlap w:val="never"/>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9072"/>
      </w:tblGrid>
      <w:tr w:rsidR="00CD4368" w:rsidRPr="00575B71" w14:paraId="67DD9CFC" w14:textId="77777777" w:rsidTr="00706545">
        <w:trPr>
          <w:trHeight w:val="7372"/>
        </w:trPr>
        <w:tc>
          <w:tcPr>
            <w:tcW w:w="9072" w:type="dxa"/>
            <w:vAlign w:val="bottom"/>
          </w:tcPr>
          <w:p w14:paraId="74046683" w14:textId="77777777" w:rsidR="00CD4368" w:rsidRPr="00686F9A" w:rsidRDefault="00CD4368" w:rsidP="00706545">
            <w:pPr>
              <w:pStyle w:val="Header"/>
            </w:pPr>
          </w:p>
        </w:tc>
      </w:tr>
      <w:tr w:rsidR="00606A8B" w14:paraId="3B569FAC" w14:textId="77777777" w:rsidTr="00706545">
        <w:trPr>
          <w:trHeight w:val="2401"/>
        </w:trPr>
        <w:tc>
          <w:tcPr>
            <w:tcW w:w="9072" w:type="dxa"/>
          </w:tcPr>
          <w:p w14:paraId="3BDC50E1" w14:textId="0B2C3918" w:rsidR="00606A8B" w:rsidRPr="00686F9A" w:rsidRDefault="00785B08" w:rsidP="00D64ED7">
            <w:pPr>
              <w:pStyle w:val="Documenttitle"/>
            </w:pPr>
            <w:sdt>
              <w:sdtPr>
                <w:alias w:val="Title"/>
                <w:tag w:val=""/>
                <w:id w:val="-896119616"/>
                <w:placeholder>
                  <w:docPart w:val="70635249892749DFBE311B1617A4910E"/>
                </w:placeholder>
                <w:dataBinding w:prefixMappings="xmlns:ns0='http://purl.org/dc/elements/1.1/' xmlns:ns1='http://schemas.openxmlformats.org/package/2006/metadata/core-properties' " w:xpath="/ns1:coreProperties[1]/ns0:title[1]" w:storeItemID="{6C3C8BC8-F283-45AE-878A-BAB7291924A1}"/>
                <w:text/>
              </w:sdtPr>
              <w:sdtEndPr/>
              <w:sdtContent>
                <w:r w:rsidR="00D64ED7" w:rsidRPr="00D64ED7">
                  <w:t>Project Plan</w:t>
                </w:r>
                <w:r w:rsidR="00D64ED7">
                  <w:t xml:space="preserve"> </w:t>
                </w:r>
                <w:r w:rsidR="00D64ED7" w:rsidRPr="00D64ED7">
                  <w:t>[Project name]</w:t>
                </w:r>
              </w:sdtContent>
            </w:sdt>
          </w:p>
          <w:sdt>
            <w:sdtPr>
              <w:rPr>
                <w:rFonts w:asciiTheme="majorHAnsi" w:eastAsiaTheme="minorEastAsia" w:hAnsiTheme="majorHAnsi" w:cs="Arial"/>
                <w:color w:val="005EB8" w:themeColor="accent1"/>
                <w:sz w:val="36"/>
                <w:szCs w:val="36"/>
                <w14:ligatures w14:val="standardContextual"/>
              </w:rPr>
              <w:alias w:val="Subject"/>
              <w:tag w:val=""/>
              <w:id w:val="1217550209"/>
              <w:placeholder>
                <w:docPart w:val="ADBF8628FA394B6482F097AE4949D4CE"/>
              </w:placeholder>
              <w:dataBinding w:prefixMappings="xmlns:ns0='http://purl.org/dc/elements/1.1/' xmlns:ns1='http://schemas.openxmlformats.org/package/2006/metadata/core-properties' " w:xpath="/ns1:coreProperties[1]/ns0:subject[1]" w:storeItemID="{6C3C8BC8-F283-45AE-878A-BAB7291924A1}"/>
              <w:text/>
            </w:sdtPr>
            <w:sdtEndPr/>
            <w:sdtContent>
              <w:p w14:paraId="0E179FB5" w14:textId="7BCA3636" w:rsidR="00606A8B" w:rsidRPr="00686F9A" w:rsidRDefault="00785B08" w:rsidP="00D64ED7">
                <w:pPr>
                  <w:pStyle w:val="Documenttitlesubheading"/>
                </w:pPr>
                <w:r>
                  <w:rPr>
                    <w:rFonts w:asciiTheme="majorHAnsi" w:eastAsiaTheme="minorEastAsia" w:hAnsiTheme="majorHAnsi" w:cs="Arial"/>
                    <w:color w:val="005EB8" w:themeColor="accent1"/>
                    <w:sz w:val="36"/>
                    <w:szCs w:val="36"/>
                    <w14:ligatures w14:val="standardContextual"/>
                  </w:rPr>
                  <w:t>Remote Area board</w:t>
                </w:r>
                <w:r w:rsidR="00D64ED7" w:rsidRPr="00D64ED7">
                  <w:rPr>
                    <w:rFonts w:asciiTheme="majorHAnsi" w:eastAsiaTheme="minorEastAsia" w:hAnsiTheme="majorHAnsi" w:cs="Arial"/>
                    <w:color w:val="005EB8" w:themeColor="accent1"/>
                    <w:sz w:val="36"/>
                    <w:szCs w:val="36"/>
                    <w14:ligatures w14:val="standardContextual"/>
                  </w:rPr>
                  <w:t xml:space="preserve"> Round </w:t>
                </w:r>
                <w:r>
                  <w:rPr>
                    <w:rFonts w:asciiTheme="majorHAnsi" w:eastAsiaTheme="minorEastAsia" w:hAnsiTheme="majorHAnsi" w:cs="Arial"/>
                    <w:color w:val="005EB8" w:themeColor="accent1"/>
                    <w:sz w:val="36"/>
                    <w:szCs w:val="36"/>
                    <w14:ligatures w14:val="standardContextual"/>
                  </w:rPr>
                  <w:t>2025 - 2026</w:t>
                </w:r>
              </w:p>
            </w:sdtContent>
          </w:sdt>
        </w:tc>
      </w:tr>
    </w:tbl>
    <w:p w14:paraId="053856D0" w14:textId="77777777" w:rsidR="00D233E9" w:rsidRDefault="00706545">
      <w:pPr>
        <w:sectPr w:rsidR="00D233E9" w:rsidSect="00706545">
          <w:headerReference w:type="even" r:id="rId12"/>
          <w:headerReference w:type="default" r:id="rId13"/>
          <w:footerReference w:type="even" r:id="rId14"/>
          <w:footerReference w:type="default" r:id="rId15"/>
          <w:headerReference w:type="first" r:id="rId16"/>
          <w:footerReference w:type="first" r:id="rId17"/>
          <w:pgSz w:w="11906" w:h="16838" w:code="9"/>
          <w:pgMar w:top="1418" w:right="851" w:bottom="1418" w:left="851" w:header="567" w:footer="1245" w:gutter="0"/>
          <w:cols w:space="708"/>
          <w:docGrid w:linePitch="360"/>
        </w:sectPr>
      </w:pPr>
      <w:r>
        <w:br w:type="textWrapping" w:clear="all"/>
      </w:r>
    </w:p>
    <w:p w14:paraId="5D672E6C" w14:textId="77777777" w:rsidR="001A1545" w:rsidRPr="005A549E" w:rsidRDefault="001A1545" w:rsidP="00952523">
      <w:pPr>
        <w:rPr>
          <w:highlight w:val="lightGray"/>
        </w:rPr>
      </w:pPr>
      <w:r w:rsidRPr="005A549E">
        <w:rPr>
          <w:highlight w:val="lightGray"/>
        </w:rPr>
        <w:lastRenderedPageBreak/>
        <w:t>If this is an external publication/report</w:t>
      </w:r>
      <w:r w:rsidR="00C32988">
        <w:rPr>
          <w:highlight w:val="lightGray"/>
        </w:rPr>
        <w:t xml:space="preserve"> long than 4 pages</w:t>
      </w:r>
      <w:r w:rsidRPr="005A549E">
        <w:rPr>
          <w:highlight w:val="lightGray"/>
        </w:rPr>
        <w:t xml:space="preserve">, please insert the </w:t>
      </w:r>
      <w:hyperlink r:id="rId18" w:history="1">
        <w:r w:rsidRPr="005A549E">
          <w:rPr>
            <w:rStyle w:val="Hyperlink"/>
            <w:highlight w:val="lightGray"/>
          </w:rPr>
          <w:t xml:space="preserve">appropriate </w:t>
        </w:r>
        <w:r w:rsidR="00F93FE3" w:rsidRPr="005A549E">
          <w:rPr>
            <w:rStyle w:val="Hyperlink"/>
            <w:highlight w:val="lightGray"/>
          </w:rPr>
          <w:t>Creative Commons</w:t>
        </w:r>
        <w:r w:rsidRPr="005A549E">
          <w:rPr>
            <w:rStyle w:val="Hyperlink"/>
            <w:highlight w:val="lightGray"/>
          </w:rPr>
          <w:t xml:space="preserve"> </w:t>
        </w:r>
        <w:r w:rsidR="00F93FE3" w:rsidRPr="005A549E">
          <w:rPr>
            <w:rStyle w:val="Hyperlink"/>
            <w:highlight w:val="lightGray"/>
          </w:rPr>
          <w:t>licence statement</w:t>
        </w:r>
      </w:hyperlink>
      <w:r w:rsidRPr="005A549E">
        <w:rPr>
          <w:highlight w:val="lightGray"/>
        </w:rPr>
        <w:t xml:space="preserve"> </w:t>
      </w:r>
      <w:r w:rsidR="00F93FE3" w:rsidRPr="005A549E">
        <w:rPr>
          <w:highlight w:val="lightGray"/>
        </w:rPr>
        <w:t>in</w:t>
      </w:r>
      <w:r w:rsidR="005A549E">
        <w:rPr>
          <w:highlight w:val="lightGray"/>
        </w:rPr>
        <w:t xml:space="preserve"> t</w:t>
      </w:r>
      <w:r w:rsidR="00F93FE3" w:rsidRPr="005A549E">
        <w:rPr>
          <w:highlight w:val="lightGray"/>
        </w:rPr>
        <w:t>h</w:t>
      </w:r>
      <w:r w:rsidR="005A549E">
        <w:rPr>
          <w:highlight w:val="lightGray"/>
        </w:rPr>
        <w:t>e</w:t>
      </w:r>
      <w:r w:rsidR="00F93FE3" w:rsidRPr="005A549E">
        <w:rPr>
          <w:highlight w:val="lightGray"/>
        </w:rPr>
        <w:t xml:space="preserve"> space indicated below</w:t>
      </w:r>
      <w:r w:rsidR="005A549E">
        <w:rPr>
          <w:highlight w:val="lightGray"/>
        </w:rPr>
        <w:t xml:space="preserve"> and complete the other sections highlighted in yellow</w:t>
      </w:r>
      <w:r w:rsidRPr="005A549E">
        <w:rPr>
          <w:highlight w:val="lightGray"/>
        </w:rPr>
        <w:t>.</w:t>
      </w:r>
    </w:p>
    <w:p w14:paraId="5A6CBC4D" w14:textId="77777777" w:rsidR="00F93FE3" w:rsidRDefault="005A549E" w:rsidP="00F93FE3">
      <w:bookmarkStart w:id="0" w:name="_Hlk502916940"/>
      <w:bookmarkStart w:id="1" w:name="_Hlk72298644"/>
      <w:r w:rsidRPr="005A549E">
        <w:rPr>
          <w:highlight w:val="lightGray"/>
        </w:rPr>
        <w:t>Delete thi</w:t>
      </w:r>
      <w:r>
        <w:rPr>
          <w:highlight w:val="lightGray"/>
        </w:rPr>
        <w:t xml:space="preserve">s grey </w:t>
      </w:r>
      <w:r w:rsidR="00C32988">
        <w:rPr>
          <w:highlight w:val="lightGray"/>
        </w:rPr>
        <w:t>text</w:t>
      </w:r>
      <w:r>
        <w:rPr>
          <w:highlight w:val="lightGray"/>
        </w:rPr>
        <w:t xml:space="preserve"> when you are finished.</w:t>
      </w:r>
      <w:r>
        <w:t xml:space="preserve"> </w:t>
      </w:r>
    </w:p>
    <w:p w14:paraId="1880B25D" w14:textId="77777777" w:rsidR="00F93FE3" w:rsidRDefault="00F93FE3" w:rsidP="00F93FE3">
      <w:pPr>
        <w:pStyle w:val="Note"/>
        <w:rPr>
          <w:b/>
          <w:bCs/>
        </w:rPr>
      </w:pPr>
    </w:p>
    <w:bookmarkEnd w:id="0"/>
    <w:bookmarkEnd w:id="1"/>
    <w:p w14:paraId="1C474BD7" w14:textId="77777777" w:rsidR="006611ED" w:rsidRPr="004D22A5" w:rsidRDefault="006611ED" w:rsidP="006611ED">
      <w:pPr>
        <w:pStyle w:val="Note"/>
        <w:jc w:val="left"/>
      </w:pPr>
      <w:r w:rsidRPr="00F93FE3">
        <w:t xml:space="preserve">The </w:t>
      </w:r>
      <w:r w:rsidRPr="00370568">
        <w:t>Department of State Development</w:t>
      </w:r>
      <w:r w:rsidR="0008557A">
        <w:t xml:space="preserve">, </w:t>
      </w:r>
      <w:r w:rsidRPr="00370568">
        <w:t>Infrastructure</w:t>
      </w:r>
      <w:r w:rsidR="0008557A">
        <w:t xml:space="preserve"> and Planning</w:t>
      </w:r>
      <w:r w:rsidRPr="00F93FE3">
        <w:t xml:space="preserve"> connects industries, businesses, communities and government (at all levels) to leverage regions’ strengths to generate sustainable and enduring economic growth that supports well-planned, inclusive and resilient communities.</w:t>
      </w:r>
    </w:p>
    <w:p w14:paraId="76353777" w14:textId="77777777" w:rsidR="006611ED" w:rsidRPr="00370568" w:rsidRDefault="006611ED" w:rsidP="006611ED">
      <w:pPr>
        <w:pStyle w:val="Heading4"/>
      </w:pPr>
      <w:r w:rsidRPr="00370568">
        <w:t>Copyright</w:t>
      </w:r>
    </w:p>
    <w:p w14:paraId="729DD18E" w14:textId="77777777" w:rsidR="006611ED" w:rsidRPr="00370568" w:rsidRDefault="006611ED" w:rsidP="006611ED">
      <w:pPr>
        <w:pStyle w:val="Note"/>
        <w:jc w:val="left"/>
      </w:pPr>
      <w:r w:rsidRPr="00370568">
        <w:t xml:space="preserve">This publication is protected by the Copyright Act 1968. </w:t>
      </w:r>
    </w:p>
    <w:p w14:paraId="2B7D2235" w14:textId="77777777" w:rsidR="006611ED" w:rsidRPr="00370568" w:rsidRDefault="006611ED" w:rsidP="006611ED">
      <w:pPr>
        <w:pStyle w:val="Heading4"/>
      </w:pPr>
      <w:r>
        <w:t>Creative Commons l</w:t>
      </w:r>
      <w:r w:rsidRPr="00370568">
        <w:t>icence</w:t>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696"/>
        <w:gridCol w:w="8498"/>
      </w:tblGrid>
      <w:tr w:rsidR="00785B08" w14:paraId="42E4658A" w14:textId="77777777" w:rsidTr="0074228F">
        <w:tc>
          <w:tcPr>
            <w:tcW w:w="1696" w:type="dxa"/>
          </w:tcPr>
          <w:p w14:paraId="23F03CA0" w14:textId="77777777" w:rsidR="00785B08" w:rsidRDefault="00785B08" w:rsidP="0074228F">
            <w:pPr>
              <w:pStyle w:val="Note"/>
            </w:pPr>
            <w:r>
              <w:rPr>
                <w:noProof/>
              </w:rPr>
              <w:drawing>
                <wp:anchor distT="0" distB="0" distL="114300" distR="114300" simplePos="0" relativeHeight="251663360" behindDoc="0" locked="0" layoutInCell="1" allowOverlap="1" wp14:anchorId="4F1824F7" wp14:editId="625BE700">
                  <wp:simplePos x="0" y="0"/>
                  <wp:positionH relativeFrom="column">
                    <wp:posOffset>-66393</wp:posOffset>
                  </wp:positionH>
                  <wp:positionV relativeFrom="paragraph">
                    <wp:posOffset>21046</wp:posOffset>
                  </wp:positionV>
                  <wp:extent cx="972000" cy="342491"/>
                  <wp:effectExtent l="0" t="0" r="0" b="635"/>
                  <wp:wrapNone/>
                  <wp:docPr id="18" name="Picture 18" descr="A black and white logo&#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 name="Picture 18" descr="A black and white logo&#10;&#10;AI-generated content may be incorrect."/>
                          <pic:cNvPicPr/>
                        </pic:nvPicPr>
                        <pic:blipFill>
                          <a:blip r:embed="rId19" cstate="print">
                            <a:extLst>
                              <a:ext uri="{28A0092B-C50C-407E-A947-70E740481C1C}">
                                <a14:useLocalDpi xmlns:a14="http://schemas.microsoft.com/office/drawing/2010/main" val="0"/>
                              </a:ext>
                            </a:extLst>
                          </a:blip>
                          <a:stretch>
                            <a:fillRect/>
                          </a:stretch>
                        </pic:blipFill>
                        <pic:spPr>
                          <a:xfrm>
                            <a:off x="0" y="0"/>
                            <a:ext cx="972000" cy="342491"/>
                          </a:xfrm>
                          <a:prstGeom prst="rect">
                            <a:avLst/>
                          </a:prstGeom>
                        </pic:spPr>
                      </pic:pic>
                    </a:graphicData>
                  </a:graphic>
                </wp:anchor>
              </w:drawing>
            </w:r>
          </w:p>
        </w:tc>
        <w:tc>
          <w:tcPr>
            <w:tcW w:w="8498" w:type="dxa"/>
          </w:tcPr>
          <w:p w14:paraId="525285D0" w14:textId="77777777" w:rsidR="00785B08" w:rsidRDefault="00785B08" w:rsidP="0074228F">
            <w:pPr>
              <w:pStyle w:val="Note"/>
              <w:jc w:val="left"/>
            </w:pPr>
            <w:r w:rsidRPr="00370568">
              <w:t>This work, except as identified below, is licensed by the Department of State Development, Manufacturing, Infrastructure and Planning under a Creative Commons Attribution (CC</w:t>
            </w:r>
            <w:r>
              <w:t>0</w:t>
            </w:r>
            <w:r w:rsidRPr="00370568">
              <w:t xml:space="preserve">) 4.0 Australia licence. To view a copy of this licence, visit </w:t>
            </w:r>
            <w:hyperlink r:id="rId20" w:history="1">
              <w:r w:rsidRPr="00F63126">
                <w:t>creativecommons.org.au</w:t>
              </w:r>
            </w:hyperlink>
          </w:p>
        </w:tc>
      </w:tr>
    </w:tbl>
    <w:p w14:paraId="6B9E6C76" w14:textId="77777777" w:rsidR="006611ED" w:rsidRDefault="006611ED" w:rsidP="006611ED">
      <w:pPr>
        <w:pStyle w:val="Note"/>
        <w:jc w:val="left"/>
      </w:pPr>
    </w:p>
    <w:p w14:paraId="37B3CB4D" w14:textId="77777777" w:rsidR="006611ED" w:rsidRPr="00370568" w:rsidRDefault="006611ED" w:rsidP="006611ED">
      <w:pPr>
        <w:pStyle w:val="Note"/>
        <w:jc w:val="left"/>
      </w:pPr>
      <w:r w:rsidRPr="00370568">
        <w:t>You are free to copy, communicate and adapt this publication as long as you attribute it as follows:</w:t>
      </w:r>
    </w:p>
    <w:p w14:paraId="078B1A20" w14:textId="61C27A70" w:rsidR="006611ED" w:rsidRPr="00370568" w:rsidRDefault="006611ED" w:rsidP="006611ED">
      <w:pPr>
        <w:pStyle w:val="Note"/>
        <w:jc w:val="left"/>
      </w:pPr>
      <w:r w:rsidRPr="00370568">
        <w:t xml:space="preserve">© State of Queensland, </w:t>
      </w:r>
      <w:r>
        <w:t>t</w:t>
      </w:r>
      <w:r w:rsidRPr="00370568">
        <w:t xml:space="preserve">he </w:t>
      </w:r>
      <w:r w:rsidR="0008557A" w:rsidRPr="00370568">
        <w:t>Department of State Development</w:t>
      </w:r>
      <w:r w:rsidR="0008557A">
        <w:t xml:space="preserve">, </w:t>
      </w:r>
      <w:r w:rsidR="0008557A" w:rsidRPr="00370568">
        <w:t>Infrastructure</w:t>
      </w:r>
      <w:r w:rsidR="0008557A">
        <w:t xml:space="preserve"> and </w:t>
      </w:r>
      <w:r w:rsidR="0008557A" w:rsidRPr="00785B08">
        <w:t>Planning</w:t>
      </w:r>
      <w:r w:rsidRPr="00785B08">
        <w:t xml:space="preserve">, </w:t>
      </w:r>
      <w:r w:rsidR="00785B08" w:rsidRPr="00785B08">
        <w:t xml:space="preserve">October </w:t>
      </w:r>
      <w:r w:rsidRPr="00785B08">
        <w:t>20</w:t>
      </w:r>
      <w:r w:rsidR="00785B08" w:rsidRPr="00785B08">
        <w:t>26</w:t>
      </w:r>
      <w:r w:rsidRPr="00785B08">
        <w:t>.</w:t>
      </w:r>
    </w:p>
    <w:p w14:paraId="7E75E63C" w14:textId="77777777" w:rsidR="006611ED" w:rsidRDefault="006611ED" w:rsidP="006611ED">
      <w:pPr>
        <w:pStyle w:val="Note"/>
        <w:jc w:val="left"/>
      </w:pPr>
    </w:p>
    <w:p w14:paraId="0C0E76DF" w14:textId="77777777" w:rsidR="006611ED" w:rsidRDefault="006611ED" w:rsidP="006611ED">
      <w:pPr>
        <w:pStyle w:val="Note"/>
        <w:jc w:val="left"/>
      </w:pPr>
      <w:r w:rsidRPr="00370568">
        <w:t xml:space="preserve">Third party material that is not licensed under a Creative Commons licence is referenced within this document. All content not licensed under a Creative Commons licence is all rights reserved. Please contact the </w:t>
      </w:r>
      <w:r w:rsidR="0008557A" w:rsidRPr="00370568">
        <w:t>Department of State Development</w:t>
      </w:r>
      <w:r w:rsidR="0008557A">
        <w:t xml:space="preserve">, </w:t>
      </w:r>
      <w:r w:rsidR="0008557A" w:rsidRPr="00370568">
        <w:t>Infrastructure</w:t>
      </w:r>
      <w:r w:rsidR="0008557A">
        <w:t xml:space="preserve"> and Planning</w:t>
      </w:r>
      <w:r w:rsidRPr="00370568">
        <w:t>/the copyright owner if you wish to use this material.</w:t>
      </w:r>
    </w:p>
    <w:p w14:paraId="21F31238" w14:textId="77777777" w:rsidR="006611ED" w:rsidRPr="00F14283" w:rsidRDefault="006611ED" w:rsidP="006611ED">
      <w:pPr>
        <w:pStyle w:val="Heading4"/>
      </w:pPr>
      <w:r w:rsidRPr="00370568">
        <w:rPr>
          <w:noProof/>
        </w:rPr>
        <w:drawing>
          <wp:anchor distT="0" distB="0" distL="114300" distR="114300" simplePos="0" relativeHeight="251659264" behindDoc="1" locked="0" layoutInCell="1" allowOverlap="1" wp14:anchorId="77C71224" wp14:editId="2B0FD6A1">
            <wp:simplePos x="0" y="0"/>
            <wp:positionH relativeFrom="column">
              <wp:posOffset>18415</wp:posOffset>
            </wp:positionH>
            <wp:positionV relativeFrom="paragraph">
              <wp:posOffset>398780</wp:posOffset>
            </wp:positionV>
            <wp:extent cx="526415" cy="336550"/>
            <wp:effectExtent l="0" t="0" r="6985" b="6350"/>
            <wp:wrapTight wrapText="bothSides">
              <wp:wrapPolygon edited="0">
                <wp:start x="0" y="0"/>
                <wp:lineTo x="0" y="20785"/>
                <wp:lineTo x="21105" y="20785"/>
                <wp:lineTo x="21105" y="0"/>
                <wp:lineTo x="0" y="0"/>
              </wp:wrapPolygon>
            </wp:wrapTight>
            <wp:docPr id="5" name="Picture 5" descr="Interpreter_Symbo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descr="Interpreter_Symbol"/>
                    <pic:cNvPicPr>
                      <a:picLocks noChangeAspect="1" noChangeArrowheads="1"/>
                    </pic:cNvPicPr>
                  </pic:nvPicPr>
                  <pic:blipFill rotWithShape="1">
                    <a:blip r:embed="rId21" cstate="print">
                      <a:extLst>
                        <a:ext uri="{28A0092B-C50C-407E-A947-70E740481C1C}">
                          <a14:useLocalDpi xmlns:a14="http://schemas.microsoft.com/office/drawing/2010/main" val="0"/>
                        </a:ext>
                      </a:extLst>
                    </a:blip>
                    <a:srcRect t="20408" b="15477"/>
                    <a:stretch/>
                  </pic:blipFill>
                  <pic:spPr bwMode="auto">
                    <a:xfrm>
                      <a:off x="0" y="0"/>
                      <a:ext cx="526415" cy="336550"/>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Pr="00F14283">
        <w:t>Translating and interpreting service</w:t>
      </w:r>
    </w:p>
    <w:p w14:paraId="050EB395" w14:textId="77777777" w:rsidR="006611ED" w:rsidRDefault="006611ED" w:rsidP="006611ED">
      <w:pPr>
        <w:pStyle w:val="Note"/>
        <w:jc w:val="left"/>
      </w:pPr>
      <w:r w:rsidRPr="00F14283">
        <w:t>If you have difficulty understanding a document and need an interpreter, we provide access to a translating and interpreting service. You will not be charged for this service.</w:t>
      </w:r>
      <w:r>
        <w:t xml:space="preserve"> To contact the Translating and Interpreting Service, telephone 131 450 and ask them to telephone the </w:t>
      </w:r>
      <w:r w:rsidR="0008557A" w:rsidRPr="00370568">
        <w:t>Department of State Development</w:t>
      </w:r>
      <w:r w:rsidR="0008557A">
        <w:t xml:space="preserve">, </w:t>
      </w:r>
      <w:r w:rsidR="0008557A" w:rsidRPr="00370568">
        <w:t>Infrastructure</w:t>
      </w:r>
      <w:r w:rsidR="0008557A">
        <w:t xml:space="preserve"> and Planning </w:t>
      </w:r>
      <w:r>
        <w:t xml:space="preserve">on +61 7 </w:t>
      </w:r>
      <w:r w:rsidRPr="00604F53">
        <w:t>3328 481</w:t>
      </w:r>
      <w:r>
        <w:t>1.</w:t>
      </w:r>
    </w:p>
    <w:p w14:paraId="200C0850" w14:textId="77777777" w:rsidR="006611ED" w:rsidRPr="00370568" w:rsidRDefault="006611ED" w:rsidP="006611ED">
      <w:pPr>
        <w:pStyle w:val="Heading4"/>
      </w:pPr>
      <w:r w:rsidRPr="00370568">
        <w:t>Disclaimer</w:t>
      </w:r>
    </w:p>
    <w:p w14:paraId="08A7ACD9" w14:textId="77777777" w:rsidR="006611ED" w:rsidRDefault="006611ED" w:rsidP="006611ED">
      <w:pPr>
        <w:pStyle w:val="Note"/>
        <w:jc w:val="left"/>
      </w:pPr>
      <w:r w:rsidRPr="00370568">
        <w:t xml:space="preserve">While every care has been taken in preparing this publication, to the extent permitted by law, the State of Queensland accepts no responsibility and disclaims all liability (including without limitation, liability in negligence) for all expenses, losses (including direct and indirect loss), damages and costs incurred as a result of  decisions or actions taken as a result of any data, information, statement or advice, expressed or implied, contained within. To the best of our knowledge, the content was correct at the time of publishing. </w:t>
      </w:r>
    </w:p>
    <w:p w14:paraId="239EB4C2" w14:textId="77777777" w:rsidR="006611ED" w:rsidRDefault="006611ED" w:rsidP="006611ED">
      <w:pPr>
        <w:pStyle w:val="Note"/>
        <w:jc w:val="left"/>
        <w:rPr>
          <w:highlight w:val="yellow"/>
        </w:rPr>
      </w:pPr>
    </w:p>
    <w:p w14:paraId="1A894B99" w14:textId="7CDFF486" w:rsidR="006611ED" w:rsidRDefault="006611ED" w:rsidP="006611ED">
      <w:pPr>
        <w:pStyle w:val="Note"/>
        <w:jc w:val="left"/>
      </w:pPr>
      <w:r w:rsidRPr="00370568">
        <w:t xml:space="preserve">Any references to legislation are not an interpretation of the law. They are to be used as a guide only. The information in this publication is general and does not take into account individual circumstances or situations. Where appropriate, independent legal advice should be sought. </w:t>
      </w:r>
    </w:p>
    <w:p w14:paraId="2025ED3F" w14:textId="77777777" w:rsidR="006611ED" w:rsidRDefault="006611ED" w:rsidP="006611ED">
      <w:pPr>
        <w:pStyle w:val="Note"/>
        <w:jc w:val="left"/>
      </w:pPr>
    </w:p>
    <w:p w14:paraId="6A0B5A5C" w14:textId="77777777" w:rsidR="006611ED" w:rsidRPr="00370568" w:rsidRDefault="006611ED" w:rsidP="006611ED">
      <w:pPr>
        <w:pStyle w:val="Note"/>
        <w:jc w:val="left"/>
      </w:pPr>
      <w:r w:rsidRPr="00370568">
        <w:t>Copies of this publication are available on our website at</w:t>
      </w:r>
      <w:bookmarkStart w:id="2" w:name="_Hlk494980195"/>
      <w:r w:rsidRPr="00370568">
        <w:t xml:space="preserve"> </w:t>
      </w:r>
      <w:hyperlink r:id="rId22" w:history="1">
        <w:r w:rsidRPr="006A1CAC">
          <w:rPr>
            <w:rStyle w:val="Hyperlink"/>
            <w:sz w:val="16"/>
            <w:szCs w:val="18"/>
          </w:rPr>
          <w:t>www.statedevelopment.qld.gov.au</w:t>
        </w:r>
      </w:hyperlink>
      <w:bookmarkEnd w:id="2"/>
      <w:r w:rsidRPr="00370568">
        <w:t xml:space="preserve"> and further copies are available upon request</w:t>
      </w:r>
      <w:r>
        <w:t>.</w:t>
      </w:r>
      <w:r w:rsidRPr="00370568">
        <w:t xml:space="preserve"> </w:t>
      </w:r>
    </w:p>
    <w:p w14:paraId="50965868" w14:textId="77777777" w:rsidR="006611ED" w:rsidRPr="00370568" w:rsidRDefault="006611ED" w:rsidP="006611ED">
      <w:pPr>
        <w:pStyle w:val="Heading4"/>
      </w:pPr>
      <w:r>
        <w:t>Contact us</w:t>
      </w:r>
    </w:p>
    <w:p w14:paraId="32CA7795" w14:textId="77777777" w:rsidR="006611ED" w:rsidRPr="003B2A13" w:rsidRDefault="006611ED" w:rsidP="006611ED">
      <w:pPr>
        <w:pStyle w:val="Note"/>
        <w:jc w:val="left"/>
        <w:rPr>
          <w:color w:val="auto"/>
        </w:rPr>
      </w:pPr>
      <w:r w:rsidRPr="003B2A13">
        <w:rPr>
          <w:color w:val="auto"/>
        </w:rPr>
        <w:sym w:font="Webdings" w:char="F0C5"/>
      </w:r>
      <w:r w:rsidRPr="003B2A13">
        <w:rPr>
          <w:color w:val="auto"/>
        </w:rPr>
        <w:t xml:space="preserve"> </w:t>
      </w:r>
      <w:hyperlink r:id="rId23" w:history="1">
        <w:r w:rsidRPr="003B2A13">
          <w:rPr>
            <w:rStyle w:val="Hyperlink"/>
            <w:color w:val="auto"/>
            <w:sz w:val="16"/>
            <w:u w:val="none"/>
          </w:rPr>
          <w:t>+61 7 3328 4811</w:t>
        </w:r>
      </w:hyperlink>
      <w:r w:rsidRPr="003B2A13">
        <w:rPr>
          <w:color w:val="auto"/>
        </w:rPr>
        <w:t> or </w:t>
      </w:r>
      <w:hyperlink r:id="rId24" w:history="1">
        <w:r w:rsidRPr="003B2A13">
          <w:rPr>
            <w:rStyle w:val="Hyperlink"/>
            <w:color w:val="auto"/>
            <w:sz w:val="16"/>
            <w:u w:val="none"/>
          </w:rPr>
          <w:t>13 QGOV (13 74 68)</w:t>
        </w:r>
      </w:hyperlink>
      <w:r w:rsidRPr="003B2A13">
        <w:rPr>
          <w:color w:val="auto"/>
        </w:rPr>
        <w:t xml:space="preserve">  </w:t>
      </w:r>
    </w:p>
    <w:p w14:paraId="1C5A54E4" w14:textId="77777777" w:rsidR="006611ED" w:rsidRPr="00F63126" w:rsidRDefault="006611ED" w:rsidP="006611ED">
      <w:pPr>
        <w:pStyle w:val="Note"/>
        <w:jc w:val="left"/>
      </w:pPr>
      <w:r w:rsidRPr="00F63126">
        <w:t xml:space="preserve">@ </w:t>
      </w:r>
      <w:hyperlink r:id="rId25" w:history="1">
        <w:r w:rsidR="00606239" w:rsidRPr="00934674">
          <w:rPr>
            <w:rStyle w:val="Hyperlink"/>
            <w:sz w:val="16"/>
          </w:rPr>
          <w:t>info@dsdilgp.qld.gov.au</w:t>
        </w:r>
      </w:hyperlink>
    </w:p>
    <w:p w14:paraId="5077666D" w14:textId="77777777" w:rsidR="006611ED" w:rsidRPr="00F63126" w:rsidRDefault="006611ED" w:rsidP="006611ED">
      <w:pPr>
        <w:pStyle w:val="Note"/>
        <w:jc w:val="left"/>
      </w:pPr>
      <w:r w:rsidRPr="00F63126">
        <w:sym w:font="Wingdings" w:char="F03A"/>
      </w:r>
      <w:r>
        <w:t xml:space="preserve"> </w:t>
      </w:r>
      <w:hyperlink r:id="rId26" w:history="1">
        <w:r w:rsidRPr="006A1CAC">
          <w:rPr>
            <w:rStyle w:val="Hyperlink"/>
            <w:sz w:val="16"/>
          </w:rPr>
          <w:t>www.statedevelopment.qld.gov.au</w:t>
        </w:r>
      </w:hyperlink>
    </w:p>
    <w:p w14:paraId="0FA134E6" w14:textId="77777777" w:rsidR="006611ED" w:rsidRDefault="006611ED" w:rsidP="006611ED">
      <w:pPr>
        <w:pStyle w:val="Note"/>
        <w:jc w:val="left"/>
      </w:pPr>
      <w:r w:rsidRPr="008F2E23">
        <w:sym w:font="Wingdings" w:char="F02A"/>
      </w:r>
      <w:r w:rsidRPr="008F2E23">
        <w:t> PO Box 15009, City East, Queensland 4002</w:t>
      </w:r>
    </w:p>
    <w:p w14:paraId="3677121A" w14:textId="77777777" w:rsidR="00F93FE3" w:rsidRDefault="006611ED" w:rsidP="006611ED">
      <w:pPr>
        <w:pStyle w:val="Note"/>
        <w:jc w:val="left"/>
      </w:pPr>
      <w:r w:rsidRPr="008F2E23">
        <w:rPr>
          <mc:AlternateContent>
            <mc:Choice Requires="w16se"/>
            <mc:Fallback>
              <w:rFonts w:ascii="Segoe UI Emoji" w:eastAsia="Segoe UI Emoji" w:hAnsi="Segoe UI Emoji" w:cs="Segoe UI Emoji"/>
            </mc:Fallback>
          </mc:AlternateContent>
        </w:rPr>
        <mc:AlternateContent>
          <mc:Choice Requires="w16se">
            <w16se:symEx w16se:font="Segoe UI Emoji" w16se:char="1F3E0"/>
          </mc:Choice>
          <mc:Fallback>
            <w:t>🏠</w:t>
          </mc:Fallback>
        </mc:AlternateContent>
      </w:r>
      <w:r w:rsidRPr="008F2E23">
        <w:t>1 William Street, Brisbane 4000</w:t>
      </w:r>
    </w:p>
    <w:p w14:paraId="10FE5247" w14:textId="77777777" w:rsidR="00F93FE3" w:rsidRDefault="00F93FE3" w:rsidP="00F93FE3">
      <w:pPr>
        <w:pStyle w:val="Note"/>
        <w:jc w:val="left"/>
        <w:rPr>
          <w:highlight w:val="yellow"/>
        </w:rPr>
      </w:pPr>
    </w:p>
    <w:p w14:paraId="350F9F12" w14:textId="77777777" w:rsidR="00765F75" w:rsidRDefault="00765F75" w:rsidP="001A1545">
      <w:pPr>
        <w:rPr>
          <w:lang w:val="en-US" w:eastAsia="ja-JP"/>
        </w:rPr>
      </w:pPr>
    </w:p>
    <w:p w14:paraId="33564A5C" w14:textId="77777777" w:rsidR="00706545" w:rsidRDefault="00706545">
      <w:pPr>
        <w:spacing w:before="60" w:after="60"/>
        <w:rPr>
          <w:lang w:val="en-US" w:eastAsia="ja-JP"/>
        </w:rPr>
      </w:pPr>
      <w:r>
        <w:rPr>
          <w:lang w:val="en-US" w:eastAsia="ja-JP"/>
        </w:rPr>
        <w:br w:type="page"/>
      </w:r>
    </w:p>
    <w:p w14:paraId="07DF649A" w14:textId="77777777" w:rsidR="00D64ED7" w:rsidRDefault="00D64ED7" w:rsidP="008A5BCE">
      <w:pPr>
        <w:spacing w:line="280" w:lineRule="atLeast"/>
      </w:pPr>
      <w:bookmarkStart w:id="3" w:name="_Hlk174803728"/>
      <w:bookmarkStart w:id="4" w:name="_Hlk174803745"/>
      <w:bookmarkStart w:id="5" w:name="_Toc143867562"/>
      <w:bookmarkStart w:id="6" w:name="_Toc143866860"/>
    </w:p>
    <w:tbl>
      <w:tblPr>
        <w:tblStyle w:val="GridTable4"/>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shd w:val="clear" w:color="auto" w:fill="9F9F9F" w:themeFill="background2" w:themeFillShade="BF"/>
        <w:tblLayout w:type="fixed"/>
        <w:tblCellMar>
          <w:top w:w="57" w:type="dxa"/>
          <w:left w:w="57" w:type="dxa"/>
          <w:bottom w:w="57" w:type="dxa"/>
          <w:right w:w="57" w:type="dxa"/>
        </w:tblCellMar>
        <w:tblLook w:val="0420" w:firstRow="1" w:lastRow="0" w:firstColumn="0" w:lastColumn="0" w:noHBand="0" w:noVBand="1"/>
      </w:tblPr>
      <w:tblGrid>
        <w:gridCol w:w="753"/>
        <w:gridCol w:w="9451"/>
      </w:tblGrid>
      <w:tr w:rsidR="00D64ED7" w:rsidRPr="000D1247" w14:paraId="351B6DB3" w14:textId="77777777" w:rsidTr="001108CA">
        <w:trPr>
          <w:cnfStyle w:val="100000000000" w:firstRow="1" w:lastRow="0" w:firstColumn="0" w:lastColumn="0" w:oddVBand="0" w:evenVBand="0" w:oddHBand="0" w:evenHBand="0" w:firstRowFirstColumn="0" w:firstRowLastColumn="0" w:lastRowFirstColumn="0" w:lastRowLastColumn="0"/>
          <w:trHeight w:val="397"/>
        </w:trPr>
        <w:tc>
          <w:tcPr>
            <w:tcW w:w="769" w:type="dxa"/>
            <w:tcBorders>
              <w:top w:val="none" w:sz="0" w:space="0" w:color="auto"/>
              <w:left w:val="none" w:sz="0" w:space="0" w:color="auto"/>
              <w:bottom w:val="none" w:sz="0" w:space="0" w:color="auto"/>
              <w:right w:val="none" w:sz="0" w:space="0" w:color="auto"/>
            </w:tcBorders>
            <w:shd w:val="clear" w:color="auto" w:fill="263746" w:themeFill="text2"/>
          </w:tcPr>
          <w:bookmarkEnd w:id="3"/>
          <w:p w14:paraId="20232F48" w14:textId="77777777" w:rsidR="00D64ED7" w:rsidRPr="000D1247" w:rsidRDefault="00D64ED7" w:rsidP="008A5BCE">
            <w:pPr>
              <w:suppressAutoHyphens/>
              <w:spacing w:line="280" w:lineRule="atLeast"/>
              <w:rPr>
                <w:b w:val="0"/>
                <w:bCs w:val="0"/>
                <w:color w:val="auto"/>
              </w:rPr>
            </w:pPr>
            <w:r w:rsidRPr="000D1247">
              <w:rPr>
                <w:noProof/>
              </w:rPr>
              <w:drawing>
                <wp:inline distT="0" distB="0" distL="0" distR="0" wp14:anchorId="1E791256" wp14:editId="25C11CAC">
                  <wp:extent cx="360000" cy="360000"/>
                  <wp:effectExtent l="0" t="0" r="2540" b="2540"/>
                  <wp:docPr id="1340816172" name="Graphic 3" descr="Information with solid fil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21389349" name="Graphic 1921389349" descr="Information with solid fill"/>
                          <pic:cNvPicPr/>
                        </pic:nvPicPr>
                        <pic:blipFill>
                          <a:blip r:embed="rId27">
                            <a:extLst>
                              <a:ext uri="{28A0092B-C50C-407E-A947-70E740481C1C}">
                                <a14:useLocalDpi xmlns:a14="http://schemas.microsoft.com/office/drawing/2010/main" val="0"/>
                              </a:ext>
                              <a:ext uri="{96DAC541-7B7A-43D3-8B79-37D633B846F1}">
                                <asvg:svgBlip xmlns:asvg="http://schemas.microsoft.com/office/drawing/2016/SVG/main" r:embed="rId28"/>
                              </a:ext>
                            </a:extLst>
                          </a:blip>
                          <a:stretch>
                            <a:fillRect/>
                          </a:stretch>
                        </pic:blipFill>
                        <pic:spPr>
                          <a:xfrm>
                            <a:off x="0" y="0"/>
                            <a:ext cx="360000" cy="360000"/>
                          </a:xfrm>
                          <a:prstGeom prst="rect">
                            <a:avLst/>
                          </a:prstGeom>
                        </pic:spPr>
                      </pic:pic>
                    </a:graphicData>
                  </a:graphic>
                </wp:inline>
              </w:drawing>
            </w:r>
          </w:p>
        </w:tc>
        <w:tc>
          <w:tcPr>
            <w:tcW w:w="9691" w:type="dxa"/>
            <w:tcBorders>
              <w:top w:val="none" w:sz="0" w:space="0" w:color="auto"/>
              <w:left w:val="none" w:sz="0" w:space="0" w:color="auto"/>
              <w:bottom w:val="none" w:sz="0" w:space="0" w:color="auto"/>
              <w:right w:val="none" w:sz="0" w:space="0" w:color="auto"/>
            </w:tcBorders>
            <w:shd w:val="clear" w:color="auto" w:fill="263746" w:themeFill="text2"/>
            <w:vAlign w:val="center"/>
          </w:tcPr>
          <w:p w14:paraId="00D98DA4" w14:textId="77777777" w:rsidR="00D64ED7" w:rsidRPr="00F1609E" w:rsidDel="00DA4E53" w:rsidRDefault="00D64ED7" w:rsidP="008A5BCE">
            <w:pPr>
              <w:pStyle w:val="Breakoutboxtitle"/>
              <w:spacing w:before="120" w:after="120" w:line="280" w:lineRule="atLeast"/>
              <w:rPr>
                <w:b/>
                <w:bCs/>
                <w:color w:val="FFFFFF" w:themeColor="background1"/>
                <w:sz w:val="22"/>
                <w:szCs w:val="22"/>
              </w:rPr>
            </w:pPr>
            <w:r w:rsidRPr="00F1609E">
              <w:rPr>
                <w:b/>
                <w:bCs/>
                <w:color w:val="FFFFFF" w:themeColor="background1"/>
                <w:sz w:val="22"/>
                <w:szCs w:val="22"/>
              </w:rPr>
              <w:t>Guidance</w:t>
            </w:r>
          </w:p>
        </w:tc>
      </w:tr>
      <w:tr w:rsidR="00D64ED7" w:rsidRPr="000D1247" w14:paraId="530F4F03" w14:textId="77777777" w:rsidTr="001108CA">
        <w:trPr>
          <w:cnfStyle w:val="000000100000" w:firstRow="0" w:lastRow="0" w:firstColumn="0" w:lastColumn="0" w:oddVBand="0" w:evenVBand="0" w:oddHBand="1" w:evenHBand="0" w:firstRowFirstColumn="0" w:firstRowLastColumn="0" w:lastRowFirstColumn="0" w:lastRowLastColumn="0"/>
          <w:trHeight w:val="1673"/>
        </w:trPr>
        <w:tc>
          <w:tcPr>
            <w:tcW w:w="10460" w:type="dxa"/>
            <w:gridSpan w:val="2"/>
            <w:shd w:val="clear" w:color="auto" w:fill="CAD7E2" w:themeFill="text2" w:themeFillTint="33"/>
          </w:tcPr>
          <w:p w14:paraId="784C2A71" w14:textId="77777777" w:rsidR="00D64ED7" w:rsidRPr="00900AFE" w:rsidRDefault="00D64ED7" w:rsidP="008A5BCE">
            <w:pPr>
              <w:pStyle w:val="Breakouttext"/>
              <w:suppressAutoHyphens/>
              <w:spacing w:line="280" w:lineRule="atLeast"/>
              <w:rPr>
                <w:b/>
                <w:bCs/>
              </w:rPr>
            </w:pPr>
            <w:r w:rsidRPr="00900AFE">
              <w:rPr>
                <w:b/>
                <w:bCs/>
              </w:rPr>
              <w:t>Purpose</w:t>
            </w:r>
          </w:p>
          <w:p w14:paraId="1D052228" w14:textId="77777777" w:rsidR="00D64ED7" w:rsidRPr="00900AFE" w:rsidRDefault="00D64ED7" w:rsidP="008A5BCE">
            <w:pPr>
              <w:pStyle w:val="Breakouttext"/>
              <w:keepLines/>
              <w:numPr>
                <w:ilvl w:val="0"/>
                <w:numId w:val="27"/>
              </w:numPr>
              <w:suppressAutoHyphens/>
              <w:spacing w:line="280" w:lineRule="atLeast"/>
              <w:ind w:left="357" w:hanging="357"/>
            </w:pPr>
            <w:r w:rsidRPr="00900AFE">
              <w:t>Information provided in the project plan will be considered in assessing the suitability of the Project for funding.</w:t>
            </w:r>
          </w:p>
          <w:p w14:paraId="68FC2661" w14:textId="77777777" w:rsidR="00D64ED7" w:rsidRPr="00900AFE" w:rsidRDefault="00D64ED7" w:rsidP="008A5BCE">
            <w:pPr>
              <w:pStyle w:val="Breakouttext"/>
              <w:keepLines/>
              <w:numPr>
                <w:ilvl w:val="0"/>
                <w:numId w:val="27"/>
              </w:numPr>
              <w:suppressAutoHyphens/>
              <w:spacing w:line="280" w:lineRule="atLeast"/>
              <w:ind w:left="357" w:hanging="357"/>
            </w:pPr>
            <w:r w:rsidRPr="00900AFE">
              <w:t>A project plan is required to be submitted with all Applications to the [Insert program name] and may form part of the Funding Agreement if the Application is successful.</w:t>
            </w:r>
          </w:p>
          <w:p w14:paraId="2C594CE1" w14:textId="77777777" w:rsidR="00D64ED7" w:rsidRPr="00900AFE" w:rsidRDefault="00D64ED7" w:rsidP="008A5BCE">
            <w:pPr>
              <w:pStyle w:val="Breakouttext"/>
              <w:keepLines/>
              <w:numPr>
                <w:ilvl w:val="0"/>
                <w:numId w:val="27"/>
              </w:numPr>
              <w:suppressAutoHyphens/>
              <w:spacing w:line="280" w:lineRule="atLeast"/>
              <w:ind w:left="357" w:hanging="357"/>
            </w:pPr>
            <w:r w:rsidRPr="00900AFE">
              <w:t>All sections of the template must be completed. Assessment of the Application may be affected if any section of this project plan is removed or not completed.</w:t>
            </w:r>
          </w:p>
          <w:p w14:paraId="78E70DF4" w14:textId="3925C5AC" w:rsidR="00D64ED7" w:rsidRPr="000D1247" w:rsidDel="005E1F8E" w:rsidRDefault="00D64ED7" w:rsidP="008A5BCE">
            <w:pPr>
              <w:pStyle w:val="Breakouttext"/>
              <w:keepLines/>
              <w:numPr>
                <w:ilvl w:val="0"/>
                <w:numId w:val="27"/>
              </w:numPr>
              <w:suppressAutoHyphens/>
              <w:spacing w:line="280" w:lineRule="atLeast"/>
              <w:ind w:left="357" w:hanging="357"/>
            </w:pPr>
            <w:r w:rsidRPr="000A0047">
              <w:t>If a section is considered not relevant to the Projec</w:t>
            </w:r>
            <w:r w:rsidRPr="00260558">
              <w:t>t, type ‘not</w:t>
            </w:r>
            <w:r w:rsidRPr="000A0047">
              <w:t xml:space="preserve"> applicable’ and provide the </w:t>
            </w:r>
            <w:r w:rsidR="00E06AE9" w:rsidRPr="000A0047">
              <w:t>reason</w:t>
            </w:r>
            <w:r w:rsidRPr="000A0047">
              <w:t>. The rationale provided will be considered during the assessment of the Application.</w:t>
            </w:r>
          </w:p>
        </w:tc>
      </w:tr>
      <w:bookmarkEnd w:id="4"/>
    </w:tbl>
    <w:p w14:paraId="0D570C38" w14:textId="77777777" w:rsidR="00D64ED7" w:rsidRDefault="00D64ED7" w:rsidP="008A5BCE">
      <w:pPr>
        <w:spacing w:line="280" w:lineRule="atLeast"/>
      </w:pPr>
    </w:p>
    <w:tbl>
      <w:tblPr>
        <w:tblStyle w:val="GridTable4"/>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shd w:val="clear" w:color="auto" w:fill="9F9F9F" w:themeFill="background2" w:themeFillShade="BF"/>
        <w:tblLayout w:type="fixed"/>
        <w:tblCellMar>
          <w:top w:w="57" w:type="dxa"/>
          <w:left w:w="57" w:type="dxa"/>
          <w:bottom w:w="57" w:type="dxa"/>
          <w:right w:w="57" w:type="dxa"/>
        </w:tblCellMar>
        <w:tblLook w:val="0420" w:firstRow="1" w:lastRow="0" w:firstColumn="0" w:lastColumn="0" w:noHBand="0" w:noVBand="1"/>
      </w:tblPr>
      <w:tblGrid>
        <w:gridCol w:w="753"/>
        <w:gridCol w:w="9451"/>
      </w:tblGrid>
      <w:tr w:rsidR="00D64ED7" w:rsidRPr="000D1247" w14:paraId="46DF8C81" w14:textId="77777777" w:rsidTr="001108CA">
        <w:trPr>
          <w:cnfStyle w:val="100000000000" w:firstRow="1" w:lastRow="0" w:firstColumn="0" w:lastColumn="0" w:oddVBand="0" w:evenVBand="0" w:oddHBand="0" w:evenHBand="0" w:firstRowFirstColumn="0" w:firstRowLastColumn="0" w:lastRowFirstColumn="0" w:lastRowLastColumn="0"/>
          <w:trHeight w:val="397"/>
        </w:trPr>
        <w:tc>
          <w:tcPr>
            <w:tcW w:w="769" w:type="dxa"/>
            <w:tcBorders>
              <w:top w:val="none" w:sz="0" w:space="0" w:color="auto"/>
              <w:left w:val="none" w:sz="0" w:space="0" w:color="auto"/>
              <w:bottom w:val="none" w:sz="0" w:space="0" w:color="auto"/>
              <w:right w:val="none" w:sz="0" w:space="0" w:color="auto"/>
            </w:tcBorders>
            <w:shd w:val="clear" w:color="auto" w:fill="263746" w:themeFill="text2"/>
          </w:tcPr>
          <w:p w14:paraId="5F7C89EC" w14:textId="77777777" w:rsidR="00D64ED7" w:rsidRPr="000D1247" w:rsidRDefault="00D64ED7" w:rsidP="008A5BCE">
            <w:pPr>
              <w:suppressAutoHyphens/>
              <w:spacing w:line="280" w:lineRule="atLeast"/>
              <w:rPr>
                <w:b w:val="0"/>
                <w:bCs w:val="0"/>
                <w:color w:val="auto"/>
              </w:rPr>
            </w:pPr>
            <w:r w:rsidRPr="000D1247">
              <w:rPr>
                <w:noProof/>
              </w:rPr>
              <w:drawing>
                <wp:inline distT="0" distB="0" distL="0" distR="0" wp14:anchorId="7C75CB7F" wp14:editId="4E0CBF3F">
                  <wp:extent cx="360000" cy="360000"/>
                  <wp:effectExtent l="0" t="0" r="2540" b="2540"/>
                  <wp:docPr id="1108779867" name="Graphic 3" descr="Information with solid fil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21389349" name="Graphic 1921389349" descr="Information with solid fill"/>
                          <pic:cNvPicPr/>
                        </pic:nvPicPr>
                        <pic:blipFill>
                          <a:blip r:embed="rId27">
                            <a:extLst>
                              <a:ext uri="{28A0092B-C50C-407E-A947-70E740481C1C}">
                                <a14:useLocalDpi xmlns:a14="http://schemas.microsoft.com/office/drawing/2010/main" val="0"/>
                              </a:ext>
                              <a:ext uri="{96DAC541-7B7A-43D3-8B79-37D633B846F1}">
                                <asvg:svgBlip xmlns:asvg="http://schemas.microsoft.com/office/drawing/2016/SVG/main" r:embed="rId28"/>
                              </a:ext>
                            </a:extLst>
                          </a:blip>
                          <a:stretch>
                            <a:fillRect/>
                          </a:stretch>
                        </pic:blipFill>
                        <pic:spPr>
                          <a:xfrm>
                            <a:off x="0" y="0"/>
                            <a:ext cx="360000" cy="360000"/>
                          </a:xfrm>
                          <a:prstGeom prst="rect">
                            <a:avLst/>
                          </a:prstGeom>
                        </pic:spPr>
                      </pic:pic>
                    </a:graphicData>
                  </a:graphic>
                </wp:inline>
              </w:drawing>
            </w:r>
          </w:p>
        </w:tc>
        <w:tc>
          <w:tcPr>
            <w:tcW w:w="9691" w:type="dxa"/>
            <w:tcBorders>
              <w:top w:val="none" w:sz="0" w:space="0" w:color="auto"/>
              <w:left w:val="none" w:sz="0" w:space="0" w:color="auto"/>
              <w:bottom w:val="none" w:sz="0" w:space="0" w:color="auto"/>
              <w:right w:val="none" w:sz="0" w:space="0" w:color="auto"/>
            </w:tcBorders>
            <w:shd w:val="clear" w:color="auto" w:fill="263746" w:themeFill="text2"/>
            <w:vAlign w:val="center"/>
          </w:tcPr>
          <w:p w14:paraId="47C40ACF" w14:textId="77777777" w:rsidR="00D64ED7" w:rsidRPr="00F1609E" w:rsidDel="00DA4E53" w:rsidRDefault="00D64ED7" w:rsidP="008A5BCE">
            <w:pPr>
              <w:pStyle w:val="Breakoutboxtitle"/>
              <w:spacing w:before="120" w:after="120" w:line="280" w:lineRule="atLeast"/>
              <w:rPr>
                <w:b/>
                <w:bCs/>
                <w:color w:val="FFFFFF" w:themeColor="background1"/>
                <w:sz w:val="22"/>
                <w:szCs w:val="22"/>
              </w:rPr>
            </w:pPr>
            <w:r w:rsidRPr="00F1609E">
              <w:rPr>
                <w:b/>
                <w:bCs/>
                <w:color w:val="FFFFFF" w:themeColor="background1"/>
                <w:sz w:val="22"/>
                <w:szCs w:val="22"/>
              </w:rPr>
              <w:t>Guidance</w:t>
            </w:r>
          </w:p>
        </w:tc>
      </w:tr>
      <w:tr w:rsidR="00D64ED7" w:rsidRPr="000D1247" w14:paraId="421799EE" w14:textId="77777777" w:rsidTr="001108CA">
        <w:trPr>
          <w:cnfStyle w:val="000000100000" w:firstRow="0" w:lastRow="0" w:firstColumn="0" w:lastColumn="0" w:oddVBand="0" w:evenVBand="0" w:oddHBand="1" w:evenHBand="0" w:firstRowFirstColumn="0" w:firstRowLastColumn="0" w:lastRowFirstColumn="0" w:lastRowLastColumn="0"/>
          <w:trHeight w:val="1673"/>
        </w:trPr>
        <w:tc>
          <w:tcPr>
            <w:tcW w:w="10460" w:type="dxa"/>
            <w:gridSpan w:val="2"/>
            <w:shd w:val="clear" w:color="auto" w:fill="CAD7E2" w:themeFill="text2" w:themeFillTint="33"/>
          </w:tcPr>
          <w:p w14:paraId="091DFA85" w14:textId="77777777" w:rsidR="00D64ED7" w:rsidRPr="00900AFE" w:rsidRDefault="00D64ED7" w:rsidP="008A5BCE">
            <w:pPr>
              <w:pStyle w:val="Breakouttext"/>
              <w:suppressAutoHyphens/>
              <w:spacing w:line="280" w:lineRule="atLeast"/>
              <w:rPr>
                <w:b/>
                <w:bCs/>
              </w:rPr>
            </w:pPr>
            <w:r>
              <w:rPr>
                <w:b/>
                <w:bCs/>
              </w:rPr>
              <w:t>Instructions for use</w:t>
            </w:r>
          </w:p>
          <w:p w14:paraId="5E2088FF" w14:textId="6C6DB7B0" w:rsidR="00D64ED7" w:rsidRPr="000A0047" w:rsidRDefault="00D64ED7" w:rsidP="008A5BCE">
            <w:pPr>
              <w:pStyle w:val="Breakouttext"/>
              <w:keepLines/>
              <w:numPr>
                <w:ilvl w:val="0"/>
                <w:numId w:val="27"/>
              </w:numPr>
              <w:suppressAutoHyphens/>
              <w:spacing w:line="280" w:lineRule="atLeast"/>
              <w:ind w:left="357" w:hanging="357"/>
            </w:pPr>
            <w:r w:rsidRPr="000A0047">
              <w:t xml:space="preserve">Each section of the project plan template contains a guidance box which provides instructions on how to complete that </w:t>
            </w:r>
            <w:r w:rsidR="00E06AE9" w:rsidRPr="000A0047">
              <w:t>section</w:t>
            </w:r>
            <w:r w:rsidRPr="000A0047">
              <w:t xml:space="preserve"> of the template</w:t>
            </w:r>
            <w:r w:rsidR="00E06AE9" w:rsidRPr="000A0047">
              <w:t xml:space="preserve">. </w:t>
            </w:r>
          </w:p>
          <w:p w14:paraId="21347FD2" w14:textId="77777777" w:rsidR="00D64ED7" w:rsidRPr="000A0047" w:rsidRDefault="00D64ED7" w:rsidP="008A5BCE">
            <w:pPr>
              <w:pStyle w:val="Breakouttext"/>
              <w:keepLines/>
              <w:numPr>
                <w:ilvl w:val="0"/>
                <w:numId w:val="27"/>
              </w:numPr>
              <w:suppressAutoHyphens/>
              <w:spacing w:line="280" w:lineRule="atLeast"/>
              <w:ind w:left="357" w:hanging="357"/>
            </w:pPr>
            <w:r>
              <w:t>T</w:t>
            </w:r>
            <w:r w:rsidRPr="000A0047">
              <w:t>he guidance boxes should be deleted for the final version of the project plan document</w:t>
            </w:r>
            <w:r>
              <w:t>. I</w:t>
            </w:r>
            <w:r w:rsidRPr="000A0047">
              <w:t>t may be useful to save a working draft with all guidance intact. This allows you to review the guidance again if any changes are required.</w:t>
            </w:r>
          </w:p>
          <w:p w14:paraId="76186551" w14:textId="77777777" w:rsidR="00D64ED7" w:rsidRPr="000A0047" w:rsidRDefault="00D64ED7" w:rsidP="008A5BCE">
            <w:pPr>
              <w:pStyle w:val="Breakouttext"/>
              <w:keepLines/>
              <w:numPr>
                <w:ilvl w:val="0"/>
                <w:numId w:val="27"/>
              </w:numPr>
              <w:suppressAutoHyphens/>
              <w:spacing w:line="280" w:lineRule="atLeast"/>
              <w:ind w:left="357" w:hanging="357"/>
            </w:pPr>
            <w:r w:rsidRPr="000A0047">
              <w:t xml:space="preserve">Information should be provided in the fields or tables in the document and/or in the Appendices—wherever it is more efficient and effective to do so. </w:t>
            </w:r>
          </w:p>
          <w:p w14:paraId="20F3BFF3" w14:textId="77777777" w:rsidR="00D64ED7" w:rsidRPr="000D1247" w:rsidDel="005E1F8E" w:rsidRDefault="00D64ED7" w:rsidP="008A5BCE">
            <w:pPr>
              <w:pStyle w:val="Breakouttext"/>
              <w:keepLines/>
              <w:numPr>
                <w:ilvl w:val="0"/>
                <w:numId w:val="27"/>
              </w:numPr>
              <w:suppressAutoHyphens/>
              <w:spacing w:line="280" w:lineRule="atLeast"/>
              <w:ind w:left="357" w:hanging="357"/>
            </w:pPr>
            <w:r w:rsidRPr="000A0047">
              <w:t>Applicants are encouraged to provide additional relevant information that supports or expands on information included in the project plan as appendices or separate attachments. Any appendices or attachments should be clearly referred to in the body of the project plan.</w:t>
            </w:r>
          </w:p>
        </w:tc>
      </w:tr>
      <w:bookmarkEnd w:id="5"/>
      <w:bookmarkEnd w:id="6"/>
    </w:tbl>
    <w:p w14:paraId="106F7694" w14:textId="102B6431" w:rsidR="00D64ED7" w:rsidRDefault="00D64ED7" w:rsidP="008A5BCE">
      <w:pPr>
        <w:spacing w:line="280" w:lineRule="atLeast"/>
        <w:rPr>
          <w:lang w:val="en-US" w:eastAsia="ja-JP"/>
        </w:rPr>
      </w:pPr>
    </w:p>
    <w:p w14:paraId="6BAF7335" w14:textId="77777777" w:rsidR="00D64ED7" w:rsidRDefault="00D64ED7">
      <w:pPr>
        <w:spacing w:before="60" w:after="60"/>
        <w:rPr>
          <w:lang w:val="en-US" w:eastAsia="ja-JP"/>
        </w:rPr>
      </w:pPr>
      <w:r>
        <w:rPr>
          <w:lang w:val="en-US" w:eastAsia="ja-JP"/>
        </w:rPr>
        <w:br w:type="page"/>
      </w:r>
    </w:p>
    <w:p w14:paraId="69522A3D" w14:textId="77777777" w:rsidR="00B024B4" w:rsidRDefault="00B024B4" w:rsidP="00765F75">
      <w:pPr>
        <w:rPr>
          <w:lang w:val="en-US" w:eastAsia="ja-JP"/>
        </w:rPr>
      </w:pPr>
    </w:p>
    <w:p w14:paraId="1F24C65D" w14:textId="77777777" w:rsidR="00C57F6E" w:rsidRPr="00EA33DE" w:rsidRDefault="00304E4C" w:rsidP="00EA33DE">
      <w:pPr>
        <w:pStyle w:val="TOCHeading"/>
      </w:pPr>
      <w:r w:rsidRPr="00EA33DE">
        <w:t>C</w:t>
      </w:r>
      <w:r w:rsidR="00986062" w:rsidRPr="00EA33DE">
        <w:t>ontents</w:t>
      </w:r>
    </w:p>
    <w:sdt>
      <w:sdtPr>
        <w:rPr>
          <w:rFonts w:ascii="Arial" w:hAnsi="Arial" w:cstheme="minorBidi"/>
          <w:b/>
          <w:bCs/>
          <w:noProof w:val="0"/>
          <w:color w:val="263746" w:themeColor="text2"/>
          <w:sz w:val="22"/>
          <w:szCs w:val="22"/>
        </w:rPr>
        <w:id w:val="-567035248"/>
        <w:docPartObj>
          <w:docPartGallery w:val="Table of Contents"/>
          <w:docPartUnique/>
        </w:docPartObj>
      </w:sdtPr>
      <w:sdtEndPr>
        <w:rPr>
          <w:b w:val="0"/>
          <w:bCs w:val="0"/>
          <w:color w:val="080808"/>
          <w:sz w:val="20"/>
          <w:szCs w:val="18"/>
        </w:rPr>
      </w:sdtEndPr>
      <w:sdtContent>
        <w:p w14:paraId="37BB5B8F" w14:textId="713A3C29" w:rsidR="00034EA5" w:rsidRDefault="003E7FFE">
          <w:pPr>
            <w:pStyle w:val="TOC1"/>
            <w:rPr>
              <w:rFonts w:asciiTheme="minorHAnsi" w:eastAsiaTheme="minorEastAsia" w:hAnsiTheme="minorHAnsi" w:cstheme="minorBidi"/>
              <w:color w:val="auto"/>
              <w:kern w:val="2"/>
              <w:sz w:val="24"/>
              <w:szCs w:val="24"/>
              <w:lang w:eastAsia="en-AU"/>
              <w14:ligatures w14:val="standardContextual"/>
            </w:rPr>
          </w:pPr>
          <w:r w:rsidRPr="0085641B">
            <w:rPr>
              <w:b/>
              <w:color w:val="005EB8" w:themeColor="accent1"/>
              <w:sz w:val="32"/>
            </w:rPr>
            <w:fldChar w:fldCharType="begin"/>
          </w:r>
          <w:r w:rsidRPr="0085641B">
            <w:instrText xml:space="preserve"> TOC \o "1-1" \h \z \t "Heading 2,2" </w:instrText>
          </w:r>
          <w:r w:rsidRPr="0085641B">
            <w:rPr>
              <w:b/>
              <w:color w:val="005EB8" w:themeColor="accent1"/>
              <w:sz w:val="32"/>
            </w:rPr>
            <w:fldChar w:fldCharType="separate"/>
          </w:r>
          <w:hyperlink w:anchor="_Toc204352493" w:history="1">
            <w:r w:rsidR="00034EA5" w:rsidRPr="000C3452">
              <w:rPr>
                <w:rStyle w:val="Hyperlink"/>
              </w:rPr>
              <w:t>Technical terms and acronyms</w:t>
            </w:r>
            <w:r w:rsidR="00034EA5">
              <w:rPr>
                <w:webHidden/>
              </w:rPr>
              <w:tab/>
            </w:r>
            <w:r w:rsidR="00034EA5">
              <w:rPr>
                <w:webHidden/>
              </w:rPr>
              <w:fldChar w:fldCharType="begin"/>
            </w:r>
            <w:r w:rsidR="00034EA5">
              <w:rPr>
                <w:webHidden/>
              </w:rPr>
              <w:instrText xml:space="preserve"> PAGEREF _Toc204352493 \h </w:instrText>
            </w:r>
            <w:r w:rsidR="00034EA5">
              <w:rPr>
                <w:webHidden/>
              </w:rPr>
            </w:r>
            <w:r w:rsidR="00034EA5">
              <w:rPr>
                <w:webHidden/>
              </w:rPr>
              <w:fldChar w:fldCharType="separate"/>
            </w:r>
            <w:r w:rsidR="00034EA5">
              <w:rPr>
                <w:webHidden/>
              </w:rPr>
              <w:t>6</w:t>
            </w:r>
            <w:r w:rsidR="00034EA5">
              <w:rPr>
                <w:webHidden/>
              </w:rPr>
              <w:fldChar w:fldCharType="end"/>
            </w:r>
          </w:hyperlink>
        </w:p>
        <w:p w14:paraId="29B45511" w14:textId="6F015B00" w:rsidR="00034EA5" w:rsidRDefault="00034EA5">
          <w:pPr>
            <w:pStyle w:val="TOC1"/>
            <w:rPr>
              <w:rFonts w:asciiTheme="minorHAnsi" w:eastAsiaTheme="minorEastAsia" w:hAnsiTheme="minorHAnsi" w:cstheme="minorBidi"/>
              <w:color w:val="auto"/>
              <w:kern w:val="2"/>
              <w:sz w:val="24"/>
              <w:szCs w:val="24"/>
              <w:lang w:eastAsia="en-AU"/>
              <w14:ligatures w14:val="standardContextual"/>
            </w:rPr>
          </w:pPr>
          <w:hyperlink w:anchor="_Toc204352494" w:history="1">
            <w:r w:rsidRPr="000C3452">
              <w:rPr>
                <w:rStyle w:val="Hyperlink"/>
              </w:rPr>
              <w:t>Project scope</w:t>
            </w:r>
            <w:r>
              <w:rPr>
                <w:webHidden/>
              </w:rPr>
              <w:tab/>
            </w:r>
            <w:r>
              <w:rPr>
                <w:webHidden/>
              </w:rPr>
              <w:fldChar w:fldCharType="begin"/>
            </w:r>
            <w:r>
              <w:rPr>
                <w:webHidden/>
              </w:rPr>
              <w:instrText xml:space="preserve"> PAGEREF _Toc204352494 \h </w:instrText>
            </w:r>
            <w:r>
              <w:rPr>
                <w:webHidden/>
              </w:rPr>
            </w:r>
            <w:r>
              <w:rPr>
                <w:webHidden/>
              </w:rPr>
              <w:fldChar w:fldCharType="separate"/>
            </w:r>
            <w:r>
              <w:rPr>
                <w:webHidden/>
              </w:rPr>
              <w:t>7</w:t>
            </w:r>
            <w:r>
              <w:rPr>
                <w:webHidden/>
              </w:rPr>
              <w:fldChar w:fldCharType="end"/>
            </w:r>
          </w:hyperlink>
        </w:p>
        <w:p w14:paraId="06303808" w14:textId="674CCF65" w:rsidR="00034EA5" w:rsidRDefault="00034EA5">
          <w:pPr>
            <w:pStyle w:val="TOC2"/>
            <w:rPr>
              <w:rFonts w:asciiTheme="minorHAnsi" w:eastAsiaTheme="minorEastAsia" w:hAnsiTheme="minorHAnsi" w:cstheme="minorBidi"/>
              <w:color w:val="auto"/>
              <w:kern w:val="2"/>
              <w:sz w:val="24"/>
              <w:szCs w:val="24"/>
              <w:lang w:eastAsia="en-AU"/>
              <w14:ligatures w14:val="standardContextual"/>
            </w:rPr>
          </w:pPr>
          <w:hyperlink w:anchor="_Toc204352495" w:history="1">
            <w:r w:rsidRPr="000C3452">
              <w:rPr>
                <w:rStyle w:val="Hyperlink"/>
              </w:rPr>
              <w:t>Scope of works</w:t>
            </w:r>
            <w:r>
              <w:rPr>
                <w:webHidden/>
              </w:rPr>
              <w:tab/>
            </w:r>
            <w:r>
              <w:rPr>
                <w:webHidden/>
              </w:rPr>
              <w:fldChar w:fldCharType="begin"/>
            </w:r>
            <w:r>
              <w:rPr>
                <w:webHidden/>
              </w:rPr>
              <w:instrText xml:space="preserve"> PAGEREF _Toc204352495 \h </w:instrText>
            </w:r>
            <w:r>
              <w:rPr>
                <w:webHidden/>
              </w:rPr>
            </w:r>
            <w:r>
              <w:rPr>
                <w:webHidden/>
              </w:rPr>
              <w:fldChar w:fldCharType="separate"/>
            </w:r>
            <w:r>
              <w:rPr>
                <w:webHidden/>
              </w:rPr>
              <w:t>7</w:t>
            </w:r>
            <w:r>
              <w:rPr>
                <w:webHidden/>
              </w:rPr>
              <w:fldChar w:fldCharType="end"/>
            </w:r>
          </w:hyperlink>
        </w:p>
        <w:p w14:paraId="02E24FFF" w14:textId="60AF39B8" w:rsidR="00034EA5" w:rsidRDefault="00034EA5">
          <w:pPr>
            <w:pStyle w:val="TOC2"/>
            <w:rPr>
              <w:rFonts w:asciiTheme="minorHAnsi" w:eastAsiaTheme="minorEastAsia" w:hAnsiTheme="minorHAnsi" w:cstheme="minorBidi"/>
              <w:color w:val="auto"/>
              <w:kern w:val="2"/>
              <w:sz w:val="24"/>
              <w:szCs w:val="24"/>
              <w:lang w:eastAsia="en-AU"/>
              <w14:ligatures w14:val="standardContextual"/>
            </w:rPr>
          </w:pPr>
          <w:hyperlink w:anchor="_Toc204352496" w:history="1">
            <w:r w:rsidRPr="000C3452">
              <w:rPr>
                <w:rStyle w:val="Hyperlink"/>
              </w:rPr>
              <w:t>Works in scope</w:t>
            </w:r>
            <w:r>
              <w:rPr>
                <w:webHidden/>
              </w:rPr>
              <w:tab/>
            </w:r>
            <w:r>
              <w:rPr>
                <w:webHidden/>
              </w:rPr>
              <w:fldChar w:fldCharType="begin"/>
            </w:r>
            <w:r>
              <w:rPr>
                <w:webHidden/>
              </w:rPr>
              <w:instrText xml:space="preserve"> PAGEREF _Toc204352496 \h </w:instrText>
            </w:r>
            <w:r>
              <w:rPr>
                <w:webHidden/>
              </w:rPr>
            </w:r>
            <w:r>
              <w:rPr>
                <w:webHidden/>
              </w:rPr>
              <w:fldChar w:fldCharType="separate"/>
            </w:r>
            <w:r>
              <w:rPr>
                <w:webHidden/>
              </w:rPr>
              <w:t>7</w:t>
            </w:r>
            <w:r>
              <w:rPr>
                <w:webHidden/>
              </w:rPr>
              <w:fldChar w:fldCharType="end"/>
            </w:r>
          </w:hyperlink>
        </w:p>
        <w:p w14:paraId="3F2388E2" w14:textId="4758DECE" w:rsidR="00034EA5" w:rsidRDefault="00034EA5">
          <w:pPr>
            <w:pStyle w:val="TOC2"/>
            <w:rPr>
              <w:rFonts w:asciiTheme="minorHAnsi" w:eastAsiaTheme="minorEastAsia" w:hAnsiTheme="minorHAnsi" w:cstheme="minorBidi"/>
              <w:color w:val="auto"/>
              <w:kern w:val="2"/>
              <w:sz w:val="24"/>
              <w:szCs w:val="24"/>
              <w:lang w:eastAsia="en-AU"/>
              <w14:ligatures w14:val="standardContextual"/>
            </w:rPr>
          </w:pPr>
          <w:hyperlink w:anchor="_Toc204352497" w:history="1">
            <w:r w:rsidRPr="000C3452">
              <w:rPr>
                <w:rStyle w:val="Hyperlink"/>
              </w:rPr>
              <w:t>Works out of scope</w:t>
            </w:r>
            <w:r>
              <w:rPr>
                <w:webHidden/>
              </w:rPr>
              <w:tab/>
            </w:r>
            <w:r>
              <w:rPr>
                <w:webHidden/>
              </w:rPr>
              <w:fldChar w:fldCharType="begin"/>
            </w:r>
            <w:r>
              <w:rPr>
                <w:webHidden/>
              </w:rPr>
              <w:instrText xml:space="preserve"> PAGEREF _Toc204352497 \h </w:instrText>
            </w:r>
            <w:r>
              <w:rPr>
                <w:webHidden/>
              </w:rPr>
            </w:r>
            <w:r>
              <w:rPr>
                <w:webHidden/>
              </w:rPr>
              <w:fldChar w:fldCharType="separate"/>
            </w:r>
            <w:r>
              <w:rPr>
                <w:webHidden/>
              </w:rPr>
              <w:t>7</w:t>
            </w:r>
            <w:r>
              <w:rPr>
                <w:webHidden/>
              </w:rPr>
              <w:fldChar w:fldCharType="end"/>
            </w:r>
          </w:hyperlink>
        </w:p>
        <w:p w14:paraId="51471620" w14:textId="3ADC7AD2" w:rsidR="00034EA5" w:rsidRDefault="00034EA5">
          <w:pPr>
            <w:pStyle w:val="TOC1"/>
            <w:rPr>
              <w:rFonts w:asciiTheme="minorHAnsi" w:eastAsiaTheme="minorEastAsia" w:hAnsiTheme="minorHAnsi" w:cstheme="minorBidi"/>
              <w:color w:val="auto"/>
              <w:kern w:val="2"/>
              <w:sz w:val="24"/>
              <w:szCs w:val="24"/>
              <w:lang w:eastAsia="en-AU"/>
              <w14:ligatures w14:val="standardContextual"/>
            </w:rPr>
          </w:pPr>
          <w:hyperlink w:anchor="_Toc204352498" w:history="1">
            <w:r w:rsidRPr="000C3452">
              <w:rPr>
                <w:rStyle w:val="Hyperlink"/>
              </w:rPr>
              <w:t>Project management</w:t>
            </w:r>
            <w:r>
              <w:rPr>
                <w:webHidden/>
              </w:rPr>
              <w:tab/>
            </w:r>
            <w:r>
              <w:rPr>
                <w:webHidden/>
              </w:rPr>
              <w:fldChar w:fldCharType="begin"/>
            </w:r>
            <w:r>
              <w:rPr>
                <w:webHidden/>
              </w:rPr>
              <w:instrText xml:space="preserve"> PAGEREF _Toc204352498 \h </w:instrText>
            </w:r>
            <w:r>
              <w:rPr>
                <w:webHidden/>
              </w:rPr>
            </w:r>
            <w:r>
              <w:rPr>
                <w:webHidden/>
              </w:rPr>
              <w:fldChar w:fldCharType="separate"/>
            </w:r>
            <w:r>
              <w:rPr>
                <w:webHidden/>
              </w:rPr>
              <w:t>8</w:t>
            </w:r>
            <w:r>
              <w:rPr>
                <w:webHidden/>
              </w:rPr>
              <w:fldChar w:fldCharType="end"/>
            </w:r>
          </w:hyperlink>
        </w:p>
        <w:p w14:paraId="2F28BA2B" w14:textId="1120BC31" w:rsidR="00034EA5" w:rsidRDefault="00034EA5">
          <w:pPr>
            <w:pStyle w:val="TOC2"/>
            <w:rPr>
              <w:rFonts w:asciiTheme="minorHAnsi" w:eastAsiaTheme="minorEastAsia" w:hAnsiTheme="minorHAnsi" w:cstheme="minorBidi"/>
              <w:color w:val="auto"/>
              <w:kern w:val="2"/>
              <w:sz w:val="24"/>
              <w:szCs w:val="24"/>
              <w:lang w:eastAsia="en-AU"/>
              <w14:ligatures w14:val="standardContextual"/>
            </w:rPr>
          </w:pPr>
          <w:hyperlink w:anchor="_Toc204352499" w:history="1">
            <w:r w:rsidRPr="000C3452">
              <w:rPr>
                <w:rStyle w:val="Hyperlink"/>
              </w:rPr>
              <w:t>Project summary</w:t>
            </w:r>
            <w:r>
              <w:rPr>
                <w:webHidden/>
              </w:rPr>
              <w:tab/>
            </w:r>
            <w:r>
              <w:rPr>
                <w:webHidden/>
              </w:rPr>
              <w:fldChar w:fldCharType="begin"/>
            </w:r>
            <w:r>
              <w:rPr>
                <w:webHidden/>
              </w:rPr>
              <w:instrText xml:space="preserve"> PAGEREF _Toc204352499 \h </w:instrText>
            </w:r>
            <w:r>
              <w:rPr>
                <w:webHidden/>
              </w:rPr>
            </w:r>
            <w:r>
              <w:rPr>
                <w:webHidden/>
              </w:rPr>
              <w:fldChar w:fldCharType="separate"/>
            </w:r>
            <w:r>
              <w:rPr>
                <w:webHidden/>
              </w:rPr>
              <w:t>8</w:t>
            </w:r>
            <w:r>
              <w:rPr>
                <w:webHidden/>
              </w:rPr>
              <w:fldChar w:fldCharType="end"/>
            </w:r>
          </w:hyperlink>
        </w:p>
        <w:p w14:paraId="487AD6B7" w14:textId="4B0E4126" w:rsidR="00034EA5" w:rsidRDefault="00034EA5">
          <w:pPr>
            <w:pStyle w:val="TOC2"/>
            <w:rPr>
              <w:rFonts w:asciiTheme="minorHAnsi" w:eastAsiaTheme="minorEastAsia" w:hAnsiTheme="minorHAnsi" w:cstheme="minorBidi"/>
              <w:color w:val="auto"/>
              <w:kern w:val="2"/>
              <w:sz w:val="24"/>
              <w:szCs w:val="24"/>
              <w:lang w:eastAsia="en-AU"/>
              <w14:ligatures w14:val="standardContextual"/>
            </w:rPr>
          </w:pPr>
          <w:hyperlink w:anchor="_Toc204352500" w:history="1">
            <w:r w:rsidRPr="000C3452">
              <w:rPr>
                <w:rStyle w:val="Hyperlink"/>
              </w:rPr>
              <w:t>Project partners</w:t>
            </w:r>
            <w:r>
              <w:rPr>
                <w:webHidden/>
              </w:rPr>
              <w:tab/>
            </w:r>
            <w:r>
              <w:rPr>
                <w:webHidden/>
              </w:rPr>
              <w:fldChar w:fldCharType="begin"/>
            </w:r>
            <w:r>
              <w:rPr>
                <w:webHidden/>
              </w:rPr>
              <w:instrText xml:space="preserve"> PAGEREF _Toc204352500 \h </w:instrText>
            </w:r>
            <w:r>
              <w:rPr>
                <w:webHidden/>
              </w:rPr>
            </w:r>
            <w:r>
              <w:rPr>
                <w:webHidden/>
              </w:rPr>
              <w:fldChar w:fldCharType="separate"/>
            </w:r>
            <w:r>
              <w:rPr>
                <w:webHidden/>
              </w:rPr>
              <w:t>8</w:t>
            </w:r>
            <w:r>
              <w:rPr>
                <w:webHidden/>
              </w:rPr>
              <w:fldChar w:fldCharType="end"/>
            </w:r>
          </w:hyperlink>
        </w:p>
        <w:p w14:paraId="2B8C152E" w14:textId="23CEFDD5" w:rsidR="00034EA5" w:rsidRDefault="00034EA5">
          <w:pPr>
            <w:pStyle w:val="TOC2"/>
            <w:rPr>
              <w:rFonts w:asciiTheme="minorHAnsi" w:eastAsiaTheme="minorEastAsia" w:hAnsiTheme="minorHAnsi" w:cstheme="minorBidi"/>
              <w:color w:val="auto"/>
              <w:kern w:val="2"/>
              <w:sz w:val="24"/>
              <w:szCs w:val="24"/>
              <w:lang w:eastAsia="en-AU"/>
              <w14:ligatures w14:val="standardContextual"/>
            </w:rPr>
          </w:pPr>
          <w:hyperlink w:anchor="_Toc204352501" w:history="1">
            <w:r w:rsidRPr="000C3452">
              <w:rPr>
                <w:rStyle w:val="Hyperlink"/>
              </w:rPr>
              <w:t>Project and governance structure</w:t>
            </w:r>
            <w:r>
              <w:rPr>
                <w:webHidden/>
              </w:rPr>
              <w:tab/>
            </w:r>
            <w:r>
              <w:rPr>
                <w:webHidden/>
              </w:rPr>
              <w:fldChar w:fldCharType="begin"/>
            </w:r>
            <w:r>
              <w:rPr>
                <w:webHidden/>
              </w:rPr>
              <w:instrText xml:space="preserve"> PAGEREF _Toc204352501 \h </w:instrText>
            </w:r>
            <w:r>
              <w:rPr>
                <w:webHidden/>
              </w:rPr>
            </w:r>
            <w:r>
              <w:rPr>
                <w:webHidden/>
              </w:rPr>
              <w:fldChar w:fldCharType="separate"/>
            </w:r>
            <w:r>
              <w:rPr>
                <w:webHidden/>
              </w:rPr>
              <w:t>9</w:t>
            </w:r>
            <w:r>
              <w:rPr>
                <w:webHidden/>
              </w:rPr>
              <w:fldChar w:fldCharType="end"/>
            </w:r>
          </w:hyperlink>
        </w:p>
        <w:p w14:paraId="3815525D" w14:textId="4DE20EAD" w:rsidR="00034EA5" w:rsidRDefault="00034EA5">
          <w:pPr>
            <w:pStyle w:val="TOC2"/>
            <w:rPr>
              <w:rFonts w:asciiTheme="minorHAnsi" w:eastAsiaTheme="minorEastAsia" w:hAnsiTheme="minorHAnsi" w:cstheme="minorBidi"/>
              <w:color w:val="auto"/>
              <w:kern w:val="2"/>
              <w:sz w:val="24"/>
              <w:szCs w:val="24"/>
              <w:lang w:eastAsia="en-AU"/>
              <w14:ligatures w14:val="standardContextual"/>
            </w:rPr>
          </w:pPr>
          <w:hyperlink w:anchor="_Toc204352502" w:history="1">
            <w:r w:rsidRPr="000C3452">
              <w:rPr>
                <w:rStyle w:val="Hyperlink"/>
              </w:rPr>
              <w:t>Key project roles and responsibilities</w:t>
            </w:r>
            <w:r>
              <w:rPr>
                <w:webHidden/>
              </w:rPr>
              <w:tab/>
            </w:r>
            <w:r>
              <w:rPr>
                <w:webHidden/>
              </w:rPr>
              <w:fldChar w:fldCharType="begin"/>
            </w:r>
            <w:r>
              <w:rPr>
                <w:webHidden/>
              </w:rPr>
              <w:instrText xml:space="preserve"> PAGEREF _Toc204352502 \h </w:instrText>
            </w:r>
            <w:r>
              <w:rPr>
                <w:webHidden/>
              </w:rPr>
            </w:r>
            <w:r>
              <w:rPr>
                <w:webHidden/>
              </w:rPr>
              <w:fldChar w:fldCharType="separate"/>
            </w:r>
            <w:r>
              <w:rPr>
                <w:webHidden/>
              </w:rPr>
              <w:t>10</w:t>
            </w:r>
            <w:r>
              <w:rPr>
                <w:webHidden/>
              </w:rPr>
              <w:fldChar w:fldCharType="end"/>
            </w:r>
          </w:hyperlink>
        </w:p>
        <w:p w14:paraId="25058CA8" w14:textId="352C6C5A" w:rsidR="00034EA5" w:rsidRDefault="00034EA5">
          <w:pPr>
            <w:pStyle w:val="TOC2"/>
            <w:rPr>
              <w:rFonts w:asciiTheme="minorHAnsi" w:eastAsiaTheme="minorEastAsia" w:hAnsiTheme="minorHAnsi" w:cstheme="minorBidi"/>
              <w:color w:val="auto"/>
              <w:kern w:val="2"/>
              <w:sz w:val="24"/>
              <w:szCs w:val="24"/>
              <w:lang w:eastAsia="en-AU"/>
              <w14:ligatures w14:val="standardContextual"/>
            </w:rPr>
          </w:pPr>
          <w:hyperlink w:anchor="_Toc204352503" w:history="1">
            <w:r w:rsidRPr="000C3452">
              <w:rPr>
                <w:rStyle w:val="Hyperlink"/>
              </w:rPr>
              <w:t>Specialist expertise</w:t>
            </w:r>
            <w:r>
              <w:rPr>
                <w:webHidden/>
              </w:rPr>
              <w:tab/>
            </w:r>
            <w:r>
              <w:rPr>
                <w:webHidden/>
              </w:rPr>
              <w:fldChar w:fldCharType="begin"/>
            </w:r>
            <w:r>
              <w:rPr>
                <w:webHidden/>
              </w:rPr>
              <w:instrText xml:space="preserve"> PAGEREF _Toc204352503 \h </w:instrText>
            </w:r>
            <w:r>
              <w:rPr>
                <w:webHidden/>
              </w:rPr>
            </w:r>
            <w:r>
              <w:rPr>
                <w:webHidden/>
              </w:rPr>
              <w:fldChar w:fldCharType="separate"/>
            </w:r>
            <w:r>
              <w:rPr>
                <w:webHidden/>
              </w:rPr>
              <w:t>10</w:t>
            </w:r>
            <w:r>
              <w:rPr>
                <w:webHidden/>
              </w:rPr>
              <w:fldChar w:fldCharType="end"/>
            </w:r>
          </w:hyperlink>
        </w:p>
        <w:p w14:paraId="60F1DED3" w14:textId="7D6C53EB" w:rsidR="00034EA5" w:rsidRDefault="00034EA5">
          <w:pPr>
            <w:pStyle w:val="TOC2"/>
            <w:rPr>
              <w:rFonts w:asciiTheme="minorHAnsi" w:eastAsiaTheme="minorEastAsia" w:hAnsiTheme="minorHAnsi" w:cstheme="minorBidi"/>
              <w:color w:val="auto"/>
              <w:kern w:val="2"/>
              <w:sz w:val="24"/>
              <w:szCs w:val="24"/>
              <w:lang w:eastAsia="en-AU"/>
              <w14:ligatures w14:val="standardContextual"/>
            </w:rPr>
          </w:pPr>
          <w:hyperlink w:anchor="_Toc204352504" w:history="1">
            <w:r w:rsidRPr="000C3452">
              <w:rPr>
                <w:rStyle w:val="Hyperlink"/>
              </w:rPr>
              <w:t>Procurement</w:t>
            </w:r>
            <w:r>
              <w:rPr>
                <w:webHidden/>
              </w:rPr>
              <w:tab/>
            </w:r>
            <w:r>
              <w:rPr>
                <w:webHidden/>
              </w:rPr>
              <w:fldChar w:fldCharType="begin"/>
            </w:r>
            <w:r>
              <w:rPr>
                <w:webHidden/>
              </w:rPr>
              <w:instrText xml:space="preserve"> PAGEREF _Toc204352504 \h </w:instrText>
            </w:r>
            <w:r>
              <w:rPr>
                <w:webHidden/>
              </w:rPr>
            </w:r>
            <w:r>
              <w:rPr>
                <w:webHidden/>
              </w:rPr>
              <w:fldChar w:fldCharType="separate"/>
            </w:r>
            <w:r>
              <w:rPr>
                <w:webHidden/>
              </w:rPr>
              <w:t>11</w:t>
            </w:r>
            <w:r>
              <w:rPr>
                <w:webHidden/>
              </w:rPr>
              <w:fldChar w:fldCharType="end"/>
            </w:r>
          </w:hyperlink>
        </w:p>
        <w:p w14:paraId="39FE1DAB" w14:textId="04B4B8B0" w:rsidR="00034EA5" w:rsidRDefault="00034EA5">
          <w:pPr>
            <w:pStyle w:val="TOC1"/>
            <w:rPr>
              <w:rFonts w:asciiTheme="minorHAnsi" w:eastAsiaTheme="minorEastAsia" w:hAnsiTheme="minorHAnsi" w:cstheme="minorBidi"/>
              <w:color w:val="auto"/>
              <w:kern w:val="2"/>
              <w:sz w:val="24"/>
              <w:szCs w:val="24"/>
              <w:lang w:eastAsia="en-AU"/>
              <w14:ligatures w14:val="standardContextual"/>
            </w:rPr>
          </w:pPr>
          <w:hyperlink w:anchor="_Toc204352505" w:history="1">
            <w:r w:rsidRPr="000C3452">
              <w:rPr>
                <w:rStyle w:val="Hyperlink"/>
              </w:rPr>
              <w:t>Project timeframes</w:t>
            </w:r>
            <w:r>
              <w:rPr>
                <w:webHidden/>
              </w:rPr>
              <w:tab/>
            </w:r>
            <w:r>
              <w:rPr>
                <w:webHidden/>
              </w:rPr>
              <w:fldChar w:fldCharType="begin"/>
            </w:r>
            <w:r>
              <w:rPr>
                <w:webHidden/>
              </w:rPr>
              <w:instrText xml:space="preserve"> PAGEREF _Toc204352505 \h </w:instrText>
            </w:r>
            <w:r>
              <w:rPr>
                <w:webHidden/>
              </w:rPr>
            </w:r>
            <w:r>
              <w:rPr>
                <w:webHidden/>
              </w:rPr>
              <w:fldChar w:fldCharType="separate"/>
            </w:r>
            <w:r>
              <w:rPr>
                <w:webHidden/>
              </w:rPr>
              <w:t>12</w:t>
            </w:r>
            <w:r>
              <w:rPr>
                <w:webHidden/>
              </w:rPr>
              <w:fldChar w:fldCharType="end"/>
            </w:r>
          </w:hyperlink>
        </w:p>
        <w:p w14:paraId="64C4FADE" w14:textId="29B50080" w:rsidR="00034EA5" w:rsidRDefault="00034EA5">
          <w:pPr>
            <w:pStyle w:val="TOC2"/>
            <w:rPr>
              <w:rFonts w:asciiTheme="minorHAnsi" w:eastAsiaTheme="minorEastAsia" w:hAnsiTheme="minorHAnsi" w:cstheme="minorBidi"/>
              <w:color w:val="auto"/>
              <w:kern w:val="2"/>
              <w:sz w:val="24"/>
              <w:szCs w:val="24"/>
              <w:lang w:eastAsia="en-AU"/>
              <w14:ligatures w14:val="standardContextual"/>
            </w:rPr>
          </w:pPr>
          <w:hyperlink w:anchor="_Toc204352506" w:history="1">
            <w:r w:rsidRPr="000C3452">
              <w:rPr>
                <w:rStyle w:val="Hyperlink"/>
              </w:rPr>
              <w:t>Key project tasks/activities and timeframes</w:t>
            </w:r>
            <w:r>
              <w:rPr>
                <w:webHidden/>
              </w:rPr>
              <w:tab/>
            </w:r>
            <w:r>
              <w:rPr>
                <w:webHidden/>
              </w:rPr>
              <w:fldChar w:fldCharType="begin"/>
            </w:r>
            <w:r>
              <w:rPr>
                <w:webHidden/>
              </w:rPr>
              <w:instrText xml:space="preserve"> PAGEREF _Toc204352506 \h </w:instrText>
            </w:r>
            <w:r>
              <w:rPr>
                <w:webHidden/>
              </w:rPr>
            </w:r>
            <w:r>
              <w:rPr>
                <w:webHidden/>
              </w:rPr>
              <w:fldChar w:fldCharType="separate"/>
            </w:r>
            <w:r>
              <w:rPr>
                <w:webHidden/>
              </w:rPr>
              <w:t>12</w:t>
            </w:r>
            <w:r>
              <w:rPr>
                <w:webHidden/>
              </w:rPr>
              <w:fldChar w:fldCharType="end"/>
            </w:r>
          </w:hyperlink>
        </w:p>
        <w:p w14:paraId="73D8F701" w14:textId="17575FCA" w:rsidR="00034EA5" w:rsidRDefault="00034EA5">
          <w:pPr>
            <w:pStyle w:val="TOC2"/>
            <w:rPr>
              <w:rFonts w:asciiTheme="minorHAnsi" w:eastAsiaTheme="minorEastAsia" w:hAnsiTheme="minorHAnsi" w:cstheme="minorBidi"/>
              <w:color w:val="auto"/>
              <w:kern w:val="2"/>
              <w:sz w:val="24"/>
              <w:szCs w:val="24"/>
              <w:lang w:eastAsia="en-AU"/>
              <w14:ligatures w14:val="standardContextual"/>
            </w:rPr>
          </w:pPr>
          <w:hyperlink w:anchor="_Toc204352507" w:history="1">
            <w:r w:rsidRPr="000C3452">
              <w:rPr>
                <w:rStyle w:val="Hyperlink"/>
              </w:rPr>
              <w:t>Project progress monitoring</w:t>
            </w:r>
            <w:r>
              <w:rPr>
                <w:webHidden/>
              </w:rPr>
              <w:tab/>
            </w:r>
            <w:r>
              <w:rPr>
                <w:webHidden/>
              </w:rPr>
              <w:fldChar w:fldCharType="begin"/>
            </w:r>
            <w:r>
              <w:rPr>
                <w:webHidden/>
              </w:rPr>
              <w:instrText xml:space="preserve"> PAGEREF _Toc204352507 \h </w:instrText>
            </w:r>
            <w:r>
              <w:rPr>
                <w:webHidden/>
              </w:rPr>
            </w:r>
            <w:r>
              <w:rPr>
                <w:webHidden/>
              </w:rPr>
              <w:fldChar w:fldCharType="separate"/>
            </w:r>
            <w:r>
              <w:rPr>
                <w:webHidden/>
              </w:rPr>
              <w:t>12</w:t>
            </w:r>
            <w:r>
              <w:rPr>
                <w:webHidden/>
              </w:rPr>
              <w:fldChar w:fldCharType="end"/>
            </w:r>
          </w:hyperlink>
        </w:p>
        <w:p w14:paraId="6588D1D4" w14:textId="10D7D2C7" w:rsidR="00034EA5" w:rsidRDefault="00034EA5">
          <w:pPr>
            <w:pStyle w:val="TOC1"/>
            <w:rPr>
              <w:rFonts w:asciiTheme="minorHAnsi" w:eastAsiaTheme="minorEastAsia" w:hAnsiTheme="minorHAnsi" w:cstheme="minorBidi"/>
              <w:color w:val="auto"/>
              <w:kern w:val="2"/>
              <w:sz w:val="24"/>
              <w:szCs w:val="24"/>
              <w:lang w:eastAsia="en-AU"/>
              <w14:ligatures w14:val="standardContextual"/>
            </w:rPr>
          </w:pPr>
          <w:hyperlink w:anchor="_Toc204352508" w:history="1">
            <w:r w:rsidRPr="000C3452">
              <w:rPr>
                <w:rStyle w:val="Hyperlink"/>
              </w:rPr>
              <w:t>Project site</w:t>
            </w:r>
            <w:r>
              <w:rPr>
                <w:webHidden/>
              </w:rPr>
              <w:tab/>
            </w:r>
            <w:r>
              <w:rPr>
                <w:webHidden/>
              </w:rPr>
              <w:fldChar w:fldCharType="begin"/>
            </w:r>
            <w:r>
              <w:rPr>
                <w:webHidden/>
              </w:rPr>
              <w:instrText xml:space="preserve"> PAGEREF _Toc204352508 \h </w:instrText>
            </w:r>
            <w:r>
              <w:rPr>
                <w:webHidden/>
              </w:rPr>
            </w:r>
            <w:r>
              <w:rPr>
                <w:webHidden/>
              </w:rPr>
              <w:fldChar w:fldCharType="separate"/>
            </w:r>
            <w:r>
              <w:rPr>
                <w:webHidden/>
              </w:rPr>
              <w:t>13</w:t>
            </w:r>
            <w:r>
              <w:rPr>
                <w:webHidden/>
              </w:rPr>
              <w:fldChar w:fldCharType="end"/>
            </w:r>
          </w:hyperlink>
        </w:p>
        <w:p w14:paraId="4CE6A495" w14:textId="07BBA006" w:rsidR="00034EA5" w:rsidRDefault="00034EA5">
          <w:pPr>
            <w:pStyle w:val="TOC2"/>
            <w:rPr>
              <w:rFonts w:asciiTheme="minorHAnsi" w:eastAsiaTheme="minorEastAsia" w:hAnsiTheme="minorHAnsi" w:cstheme="minorBidi"/>
              <w:color w:val="auto"/>
              <w:kern w:val="2"/>
              <w:sz w:val="24"/>
              <w:szCs w:val="24"/>
              <w:lang w:eastAsia="en-AU"/>
              <w14:ligatures w14:val="standardContextual"/>
            </w:rPr>
          </w:pPr>
          <w:hyperlink w:anchor="_Toc204352509" w:history="1">
            <w:r w:rsidRPr="000C3452">
              <w:rPr>
                <w:rStyle w:val="Hyperlink"/>
              </w:rPr>
              <w:t>Land ownership</w:t>
            </w:r>
            <w:r>
              <w:rPr>
                <w:webHidden/>
              </w:rPr>
              <w:tab/>
            </w:r>
            <w:r>
              <w:rPr>
                <w:webHidden/>
              </w:rPr>
              <w:fldChar w:fldCharType="begin"/>
            </w:r>
            <w:r>
              <w:rPr>
                <w:webHidden/>
              </w:rPr>
              <w:instrText xml:space="preserve"> PAGEREF _Toc204352509 \h </w:instrText>
            </w:r>
            <w:r>
              <w:rPr>
                <w:webHidden/>
              </w:rPr>
            </w:r>
            <w:r>
              <w:rPr>
                <w:webHidden/>
              </w:rPr>
              <w:fldChar w:fldCharType="separate"/>
            </w:r>
            <w:r>
              <w:rPr>
                <w:webHidden/>
              </w:rPr>
              <w:t>14</w:t>
            </w:r>
            <w:r>
              <w:rPr>
                <w:webHidden/>
              </w:rPr>
              <w:fldChar w:fldCharType="end"/>
            </w:r>
          </w:hyperlink>
        </w:p>
        <w:p w14:paraId="4744B78E" w14:textId="6E1FF277" w:rsidR="00034EA5" w:rsidRDefault="00034EA5">
          <w:pPr>
            <w:pStyle w:val="TOC2"/>
            <w:rPr>
              <w:rFonts w:asciiTheme="minorHAnsi" w:eastAsiaTheme="minorEastAsia" w:hAnsiTheme="minorHAnsi" w:cstheme="minorBidi"/>
              <w:color w:val="auto"/>
              <w:kern w:val="2"/>
              <w:sz w:val="24"/>
              <w:szCs w:val="24"/>
              <w:lang w:eastAsia="en-AU"/>
              <w14:ligatures w14:val="standardContextual"/>
            </w:rPr>
          </w:pPr>
          <w:hyperlink w:anchor="_Toc204352510" w:history="1">
            <w:r w:rsidRPr="000C3452">
              <w:rPr>
                <w:rStyle w:val="Hyperlink"/>
              </w:rPr>
              <w:t>Permitted use</w:t>
            </w:r>
            <w:r>
              <w:rPr>
                <w:webHidden/>
              </w:rPr>
              <w:tab/>
            </w:r>
            <w:r>
              <w:rPr>
                <w:webHidden/>
              </w:rPr>
              <w:fldChar w:fldCharType="begin"/>
            </w:r>
            <w:r>
              <w:rPr>
                <w:webHidden/>
              </w:rPr>
              <w:instrText xml:space="preserve"> PAGEREF _Toc204352510 \h </w:instrText>
            </w:r>
            <w:r>
              <w:rPr>
                <w:webHidden/>
              </w:rPr>
            </w:r>
            <w:r>
              <w:rPr>
                <w:webHidden/>
              </w:rPr>
              <w:fldChar w:fldCharType="separate"/>
            </w:r>
            <w:r>
              <w:rPr>
                <w:webHidden/>
              </w:rPr>
              <w:t>15</w:t>
            </w:r>
            <w:r>
              <w:rPr>
                <w:webHidden/>
              </w:rPr>
              <w:fldChar w:fldCharType="end"/>
            </w:r>
          </w:hyperlink>
        </w:p>
        <w:p w14:paraId="32428ABE" w14:textId="201EA025" w:rsidR="00034EA5" w:rsidRDefault="00034EA5">
          <w:pPr>
            <w:pStyle w:val="TOC2"/>
            <w:rPr>
              <w:rFonts w:asciiTheme="minorHAnsi" w:eastAsiaTheme="minorEastAsia" w:hAnsiTheme="minorHAnsi" w:cstheme="minorBidi"/>
              <w:color w:val="auto"/>
              <w:kern w:val="2"/>
              <w:sz w:val="24"/>
              <w:szCs w:val="24"/>
              <w:lang w:eastAsia="en-AU"/>
              <w14:ligatures w14:val="standardContextual"/>
            </w:rPr>
          </w:pPr>
          <w:hyperlink w:anchor="_Toc204352511" w:history="1">
            <w:r w:rsidRPr="000C3452">
              <w:rPr>
                <w:rStyle w:val="Hyperlink"/>
              </w:rPr>
              <w:t>Land interests and issues</w:t>
            </w:r>
            <w:r>
              <w:rPr>
                <w:webHidden/>
              </w:rPr>
              <w:tab/>
            </w:r>
            <w:r>
              <w:rPr>
                <w:webHidden/>
              </w:rPr>
              <w:fldChar w:fldCharType="begin"/>
            </w:r>
            <w:r>
              <w:rPr>
                <w:webHidden/>
              </w:rPr>
              <w:instrText xml:space="preserve"> PAGEREF _Toc204352511 \h </w:instrText>
            </w:r>
            <w:r>
              <w:rPr>
                <w:webHidden/>
              </w:rPr>
            </w:r>
            <w:r>
              <w:rPr>
                <w:webHidden/>
              </w:rPr>
              <w:fldChar w:fldCharType="separate"/>
            </w:r>
            <w:r>
              <w:rPr>
                <w:webHidden/>
              </w:rPr>
              <w:t>15</w:t>
            </w:r>
            <w:r>
              <w:rPr>
                <w:webHidden/>
              </w:rPr>
              <w:fldChar w:fldCharType="end"/>
            </w:r>
          </w:hyperlink>
        </w:p>
        <w:p w14:paraId="3DD171CA" w14:textId="5C833445" w:rsidR="00034EA5" w:rsidRDefault="00034EA5">
          <w:pPr>
            <w:pStyle w:val="TOC2"/>
            <w:rPr>
              <w:rFonts w:asciiTheme="minorHAnsi" w:eastAsiaTheme="minorEastAsia" w:hAnsiTheme="minorHAnsi" w:cstheme="minorBidi"/>
              <w:color w:val="auto"/>
              <w:kern w:val="2"/>
              <w:sz w:val="24"/>
              <w:szCs w:val="24"/>
              <w:lang w:eastAsia="en-AU"/>
              <w14:ligatures w14:val="standardContextual"/>
            </w:rPr>
          </w:pPr>
          <w:hyperlink w:anchor="_Toc204352512" w:history="1">
            <w:r w:rsidRPr="000C3452">
              <w:rPr>
                <w:rStyle w:val="Hyperlink"/>
              </w:rPr>
              <w:t>Native title impact</w:t>
            </w:r>
            <w:r>
              <w:rPr>
                <w:webHidden/>
              </w:rPr>
              <w:tab/>
            </w:r>
            <w:r>
              <w:rPr>
                <w:webHidden/>
              </w:rPr>
              <w:fldChar w:fldCharType="begin"/>
            </w:r>
            <w:r>
              <w:rPr>
                <w:webHidden/>
              </w:rPr>
              <w:instrText xml:space="preserve"> PAGEREF _Toc204352512 \h </w:instrText>
            </w:r>
            <w:r>
              <w:rPr>
                <w:webHidden/>
              </w:rPr>
            </w:r>
            <w:r>
              <w:rPr>
                <w:webHidden/>
              </w:rPr>
              <w:fldChar w:fldCharType="separate"/>
            </w:r>
            <w:r>
              <w:rPr>
                <w:webHidden/>
              </w:rPr>
              <w:t>16</w:t>
            </w:r>
            <w:r>
              <w:rPr>
                <w:webHidden/>
              </w:rPr>
              <w:fldChar w:fldCharType="end"/>
            </w:r>
          </w:hyperlink>
        </w:p>
        <w:p w14:paraId="27073943" w14:textId="3476882A" w:rsidR="00034EA5" w:rsidRDefault="00034EA5">
          <w:pPr>
            <w:pStyle w:val="TOC1"/>
            <w:rPr>
              <w:rFonts w:asciiTheme="minorHAnsi" w:eastAsiaTheme="minorEastAsia" w:hAnsiTheme="minorHAnsi" w:cstheme="minorBidi"/>
              <w:color w:val="auto"/>
              <w:kern w:val="2"/>
              <w:sz w:val="24"/>
              <w:szCs w:val="24"/>
              <w:lang w:eastAsia="en-AU"/>
              <w14:ligatures w14:val="standardContextual"/>
            </w:rPr>
          </w:pPr>
          <w:hyperlink w:anchor="_Toc204352513" w:history="1">
            <w:r w:rsidRPr="000C3452">
              <w:rPr>
                <w:rStyle w:val="Hyperlink"/>
              </w:rPr>
              <w:t>Infrastructure ownership and management</w:t>
            </w:r>
            <w:r>
              <w:rPr>
                <w:webHidden/>
              </w:rPr>
              <w:tab/>
            </w:r>
            <w:r>
              <w:rPr>
                <w:webHidden/>
              </w:rPr>
              <w:fldChar w:fldCharType="begin"/>
            </w:r>
            <w:r>
              <w:rPr>
                <w:webHidden/>
              </w:rPr>
              <w:instrText xml:space="preserve"> PAGEREF _Toc204352513 \h </w:instrText>
            </w:r>
            <w:r>
              <w:rPr>
                <w:webHidden/>
              </w:rPr>
            </w:r>
            <w:r>
              <w:rPr>
                <w:webHidden/>
              </w:rPr>
              <w:fldChar w:fldCharType="separate"/>
            </w:r>
            <w:r>
              <w:rPr>
                <w:webHidden/>
              </w:rPr>
              <w:t>17</w:t>
            </w:r>
            <w:r>
              <w:rPr>
                <w:webHidden/>
              </w:rPr>
              <w:fldChar w:fldCharType="end"/>
            </w:r>
          </w:hyperlink>
        </w:p>
        <w:p w14:paraId="5B2C81E0" w14:textId="71DC8232" w:rsidR="00034EA5" w:rsidRDefault="00034EA5">
          <w:pPr>
            <w:pStyle w:val="TOC2"/>
            <w:rPr>
              <w:rFonts w:asciiTheme="minorHAnsi" w:eastAsiaTheme="minorEastAsia" w:hAnsiTheme="minorHAnsi" w:cstheme="minorBidi"/>
              <w:color w:val="auto"/>
              <w:kern w:val="2"/>
              <w:sz w:val="24"/>
              <w:szCs w:val="24"/>
              <w:lang w:eastAsia="en-AU"/>
              <w14:ligatures w14:val="standardContextual"/>
            </w:rPr>
          </w:pPr>
          <w:hyperlink w:anchor="_Toc204352514" w:history="1">
            <w:r w:rsidRPr="000C3452">
              <w:rPr>
                <w:rStyle w:val="Hyperlink"/>
              </w:rPr>
              <w:t>Infrastructure ownership</w:t>
            </w:r>
            <w:r>
              <w:rPr>
                <w:webHidden/>
              </w:rPr>
              <w:tab/>
            </w:r>
            <w:r>
              <w:rPr>
                <w:webHidden/>
              </w:rPr>
              <w:fldChar w:fldCharType="begin"/>
            </w:r>
            <w:r>
              <w:rPr>
                <w:webHidden/>
              </w:rPr>
              <w:instrText xml:space="preserve"> PAGEREF _Toc204352514 \h </w:instrText>
            </w:r>
            <w:r>
              <w:rPr>
                <w:webHidden/>
              </w:rPr>
            </w:r>
            <w:r>
              <w:rPr>
                <w:webHidden/>
              </w:rPr>
              <w:fldChar w:fldCharType="separate"/>
            </w:r>
            <w:r>
              <w:rPr>
                <w:webHidden/>
              </w:rPr>
              <w:t>17</w:t>
            </w:r>
            <w:r>
              <w:rPr>
                <w:webHidden/>
              </w:rPr>
              <w:fldChar w:fldCharType="end"/>
            </w:r>
          </w:hyperlink>
        </w:p>
        <w:p w14:paraId="557F539A" w14:textId="28494EC4" w:rsidR="00034EA5" w:rsidRDefault="00034EA5">
          <w:pPr>
            <w:pStyle w:val="TOC2"/>
            <w:rPr>
              <w:rFonts w:asciiTheme="minorHAnsi" w:eastAsiaTheme="minorEastAsia" w:hAnsiTheme="minorHAnsi" w:cstheme="minorBidi"/>
              <w:color w:val="auto"/>
              <w:kern w:val="2"/>
              <w:sz w:val="24"/>
              <w:szCs w:val="24"/>
              <w:lang w:eastAsia="en-AU"/>
              <w14:ligatures w14:val="standardContextual"/>
            </w:rPr>
          </w:pPr>
          <w:hyperlink w:anchor="_Toc204352515" w:history="1">
            <w:r w:rsidRPr="000C3452">
              <w:rPr>
                <w:rStyle w:val="Hyperlink"/>
              </w:rPr>
              <w:t>Infrastructure management</w:t>
            </w:r>
            <w:r>
              <w:rPr>
                <w:webHidden/>
              </w:rPr>
              <w:tab/>
            </w:r>
            <w:r>
              <w:rPr>
                <w:webHidden/>
              </w:rPr>
              <w:fldChar w:fldCharType="begin"/>
            </w:r>
            <w:r>
              <w:rPr>
                <w:webHidden/>
              </w:rPr>
              <w:instrText xml:space="preserve"> PAGEREF _Toc204352515 \h </w:instrText>
            </w:r>
            <w:r>
              <w:rPr>
                <w:webHidden/>
              </w:rPr>
            </w:r>
            <w:r>
              <w:rPr>
                <w:webHidden/>
              </w:rPr>
              <w:fldChar w:fldCharType="separate"/>
            </w:r>
            <w:r>
              <w:rPr>
                <w:webHidden/>
              </w:rPr>
              <w:t>17</w:t>
            </w:r>
            <w:r>
              <w:rPr>
                <w:webHidden/>
              </w:rPr>
              <w:fldChar w:fldCharType="end"/>
            </w:r>
          </w:hyperlink>
        </w:p>
        <w:p w14:paraId="10B723FF" w14:textId="2FE58BD5" w:rsidR="00034EA5" w:rsidRDefault="00034EA5">
          <w:pPr>
            <w:pStyle w:val="TOC1"/>
            <w:rPr>
              <w:rFonts w:asciiTheme="minorHAnsi" w:eastAsiaTheme="minorEastAsia" w:hAnsiTheme="minorHAnsi" w:cstheme="minorBidi"/>
              <w:color w:val="auto"/>
              <w:kern w:val="2"/>
              <w:sz w:val="24"/>
              <w:szCs w:val="24"/>
              <w:lang w:eastAsia="en-AU"/>
              <w14:ligatures w14:val="standardContextual"/>
            </w:rPr>
          </w:pPr>
          <w:hyperlink w:anchor="_Toc204352516" w:history="1">
            <w:r w:rsidRPr="000C3452">
              <w:rPr>
                <w:rStyle w:val="Hyperlink"/>
              </w:rPr>
              <w:t>Regulatory requirements</w:t>
            </w:r>
            <w:r>
              <w:rPr>
                <w:webHidden/>
              </w:rPr>
              <w:tab/>
            </w:r>
            <w:r>
              <w:rPr>
                <w:webHidden/>
              </w:rPr>
              <w:fldChar w:fldCharType="begin"/>
            </w:r>
            <w:r>
              <w:rPr>
                <w:webHidden/>
              </w:rPr>
              <w:instrText xml:space="preserve"> PAGEREF _Toc204352516 \h </w:instrText>
            </w:r>
            <w:r>
              <w:rPr>
                <w:webHidden/>
              </w:rPr>
            </w:r>
            <w:r>
              <w:rPr>
                <w:webHidden/>
              </w:rPr>
              <w:fldChar w:fldCharType="separate"/>
            </w:r>
            <w:r>
              <w:rPr>
                <w:webHidden/>
              </w:rPr>
              <w:t>18</w:t>
            </w:r>
            <w:r>
              <w:rPr>
                <w:webHidden/>
              </w:rPr>
              <w:fldChar w:fldCharType="end"/>
            </w:r>
          </w:hyperlink>
        </w:p>
        <w:p w14:paraId="5CECBA70" w14:textId="672DCCFD" w:rsidR="00034EA5" w:rsidRDefault="00034EA5">
          <w:pPr>
            <w:pStyle w:val="TOC1"/>
            <w:rPr>
              <w:rFonts w:asciiTheme="minorHAnsi" w:eastAsiaTheme="minorEastAsia" w:hAnsiTheme="minorHAnsi" w:cstheme="minorBidi"/>
              <w:color w:val="auto"/>
              <w:kern w:val="2"/>
              <w:sz w:val="24"/>
              <w:szCs w:val="24"/>
              <w:lang w:eastAsia="en-AU"/>
              <w14:ligatures w14:val="standardContextual"/>
            </w:rPr>
          </w:pPr>
          <w:hyperlink w:anchor="_Toc204352517" w:history="1">
            <w:r w:rsidRPr="000C3452">
              <w:rPr>
                <w:rStyle w:val="Hyperlink"/>
              </w:rPr>
              <w:t>Project budget</w:t>
            </w:r>
            <w:r>
              <w:rPr>
                <w:webHidden/>
              </w:rPr>
              <w:tab/>
            </w:r>
            <w:r>
              <w:rPr>
                <w:webHidden/>
              </w:rPr>
              <w:fldChar w:fldCharType="begin"/>
            </w:r>
            <w:r>
              <w:rPr>
                <w:webHidden/>
              </w:rPr>
              <w:instrText xml:space="preserve"> PAGEREF _Toc204352517 \h </w:instrText>
            </w:r>
            <w:r>
              <w:rPr>
                <w:webHidden/>
              </w:rPr>
            </w:r>
            <w:r>
              <w:rPr>
                <w:webHidden/>
              </w:rPr>
              <w:fldChar w:fldCharType="separate"/>
            </w:r>
            <w:r>
              <w:rPr>
                <w:webHidden/>
              </w:rPr>
              <w:t>19</w:t>
            </w:r>
            <w:r>
              <w:rPr>
                <w:webHidden/>
              </w:rPr>
              <w:fldChar w:fldCharType="end"/>
            </w:r>
          </w:hyperlink>
        </w:p>
        <w:p w14:paraId="00B93B80" w14:textId="0EC11C09" w:rsidR="00034EA5" w:rsidRDefault="00034EA5">
          <w:pPr>
            <w:pStyle w:val="TOC2"/>
            <w:rPr>
              <w:rFonts w:asciiTheme="minorHAnsi" w:eastAsiaTheme="minorEastAsia" w:hAnsiTheme="minorHAnsi" w:cstheme="minorBidi"/>
              <w:color w:val="auto"/>
              <w:kern w:val="2"/>
              <w:sz w:val="24"/>
              <w:szCs w:val="24"/>
              <w:lang w:eastAsia="en-AU"/>
              <w14:ligatures w14:val="standardContextual"/>
            </w:rPr>
          </w:pPr>
          <w:hyperlink w:anchor="_Toc204352518" w:history="1">
            <w:r w:rsidRPr="000C3452">
              <w:rPr>
                <w:rStyle w:val="Hyperlink"/>
              </w:rPr>
              <w:t>Project costs</w:t>
            </w:r>
            <w:r>
              <w:rPr>
                <w:webHidden/>
              </w:rPr>
              <w:tab/>
            </w:r>
            <w:r>
              <w:rPr>
                <w:webHidden/>
              </w:rPr>
              <w:fldChar w:fldCharType="begin"/>
            </w:r>
            <w:r>
              <w:rPr>
                <w:webHidden/>
              </w:rPr>
              <w:instrText xml:space="preserve"> PAGEREF _Toc204352518 \h </w:instrText>
            </w:r>
            <w:r>
              <w:rPr>
                <w:webHidden/>
              </w:rPr>
            </w:r>
            <w:r>
              <w:rPr>
                <w:webHidden/>
              </w:rPr>
              <w:fldChar w:fldCharType="separate"/>
            </w:r>
            <w:r>
              <w:rPr>
                <w:webHidden/>
              </w:rPr>
              <w:t>19</w:t>
            </w:r>
            <w:r>
              <w:rPr>
                <w:webHidden/>
              </w:rPr>
              <w:fldChar w:fldCharType="end"/>
            </w:r>
          </w:hyperlink>
        </w:p>
        <w:p w14:paraId="5D2C44B0" w14:textId="0EDE3A01" w:rsidR="00034EA5" w:rsidRDefault="00034EA5">
          <w:pPr>
            <w:pStyle w:val="TOC2"/>
            <w:rPr>
              <w:rFonts w:asciiTheme="minorHAnsi" w:eastAsiaTheme="minorEastAsia" w:hAnsiTheme="minorHAnsi" w:cstheme="minorBidi"/>
              <w:color w:val="auto"/>
              <w:kern w:val="2"/>
              <w:sz w:val="24"/>
              <w:szCs w:val="24"/>
              <w:lang w:eastAsia="en-AU"/>
              <w14:ligatures w14:val="standardContextual"/>
            </w:rPr>
          </w:pPr>
          <w:hyperlink w:anchor="_Toc204352519" w:history="1">
            <w:r w:rsidRPr="000C3452">
              <w:rPr>
                <w:rStyle w:val="Hyperlink"/>
              </w:rPr>
              <w:t>Project financing</w:t>
            </w:r>
            <w:r>
              <w:rPr>
                <w:webHidden/>
              </w:rPr>
              <w:tab/>
            </w:r>
            <w:r>
              <w:rPr>
                <w:webHidden/>
              </w:rPr>
              <w:fldChar w:fldCharType="begin"/>
            </w:r>
            <w:r>
              <w:rPr>
                <w:webHidden/>
              </w:rPr>
              <w:instrText xml:space="preserve"> PAGEREF _Toc204352519 \h </w:instrText>
            </w:r>
            <w:r>
              <w:rPr>
                <w:webHidden/>
              </w:rPr>
            </w:r>
            <w:r>
              <w:rPr>
                <w:webHidden/>
              </w:rPr>
              <w:fldChar w:fldCharType="separate"/>
            </w:r>
            <w:r>
              <w:rPr>
                <w:webHidden/>
              </w:rPr>
              <w:t>20</w:t>
            </w:r>
            <w:r>
              <w:rPr>
                <w:webHidden/>
              </w:rPr>
              <w:fldChar w:fldCharType="end"/>
            </w:r>
          </w:hyperlink>
        </w:p>
        <w:p w14:paraId="0653EDB5" w14:textId="5AB484C4" w:rsidR="00034EA5" w:rsidRDefault="00034EA5">
          <w:pPr>
            <w:pStyle w:val="TOC1"/>
            <w:rPr>
              <w:rFonts w:asciiTheme="minorHAnsi" w:eastAsiaTheme="minorEastAsia" w:hAnsiTheme="minorHAnsi" w:cstheme="minorBidi"/>
              <w:color w:val="auto"/>
              <w:kern w:val="2"/>
              <w:sz w:val="24"/>
              <w:szCs w:val="24"/>
              <w:lang w:eastAsia="en-AU"/>
              <w14:ligatures w14:val="standardContextual"/>
            </w:rPr>
          </w:pPr>
          <w:hyperlink w:anchor="_Toc204352520" w:history="1">
            <w:r w:rsidRPr="000C3452">
              <w:rPr>
                <w:rStyle w:val="Hyperlink"/>
              </w:rPr>
              <w:t>Stakeholder</w:t>
            </w:r>
            <w:r w:rsidRPr="000C3452">
              <w:rPr>
                <w:rStyle w:val="Hyperlink"/>
                <w:rFonts w:eastAsia="Times New Roman"/>
              </w:rPr>
              <w:t xml:space="preserve"> </w:t>
            </w:r>
            <w:r w:rsidRPr="000C3452">
              <w:rPr>
                <w:rStyle w:val="Hyperlink"/>
              </w:rPr>
              <w:t>management</w:t>
            </w:r>
            <w:r>
              <w:rPr>
                <w:webHidden/>
              </w:rPr>
              <w:tab/>
            </w:r>
            <w:r>
              <w:rPr>
                <w:webHidden/>
              </w:rPr>
              <w:fldChar w:fldCharType="begin"/>
            </w:r>
            <w:r>
              <w:rPr>
                <w:webHidden/>
              </w:rPr>
              <w:instrText xml:space="preserve"> PAGEREF _Toc204352520 \h </w:instrText>
            </w:r>
            <w:r>
              <w:rPr>
                <w:webHidden/>
              </w:rPr>
            </w:r>
            <w:r>
              <w:rPr>
                <w:webHidden/>
              </w:rPr>
              <w:fldChar w:fldCharType="separate"/>
            </w:r>
            <w:r>
              <w:rPr>
                <w:webHidden/>
              </w:rPr>
              <w:t>21</w:t>
            </w:r>
            <w:r>
              <w:rPr>
                <w:webHidden/>
              </w:rPr>
              <w:fldChar w:fldCharType="end"/>
            </w:r>
          </w:hyperlink>
        </w:p>
        <w:p w14:paraId="5CD2E88F" w14:textId="3AD664F5" w:rsidR="00034EA5" w:rsidRDefault="00034EA5">
          <w:pPr>
            <w:pStyle w:val="TOC1"/>
            <w:rPr>
              <w:rFonts w:asciiTheme="minorHAnsi" w:eastAsiaTheme="minorEastAsia" w:hAnsiTheme="minorHAnsi" w:cstheme="minorBidi"/>
              <w:color w:val="auto"/>
              <w:kern w:val="2"/>
              <w:sz w:val="24"/>
              <w:szCs w:val="24"/>
              <w:lang w:eastAsia="en-AU"/>
              <w14:ligatures w14:val="standardContextual"/>
            </w:rPr>
          </w:pPr>
          <w:hyperlink w:anchor="_Toc204352521" w:history="1">
            <w:r w:rsidRPr="000C3452">
              <w:rPr>
                <w:rStyle w:val="Hyperlink"/>
              </w:rPr>
              <w:t>Risk management</w:t>
            </w:r>
            <w:r>
              <w:rPr>
                <w:webHidden/>
              </w:rPr>
              <w:tab/>
            </w:r>
            <w:r>
              <w:rPr>
                <w:webHidden/>
              </w:rPr>
              <w:fldChar w:fldCharType="begin"/>
            </w:r>
            <w:r>
              <w:rPr>
                <w:webHidden/>
              </w:rPr>
              <w:instrText xml:space="preserve"> PAGEREF _Toc204352521 \h </w:instrText>
            </w:r>
            <w:r>
              <w:rPr>
                <w:webHidden/>
              </w:rPr>
            </w:r>
            <w:r>
              <w:rPr>
                <w:webHidden/>
              </w:rPr>
              <w:fldChar w:fldCharType="separate"/>
            </w:r>
            <w:r>
              <w:rPr>
                <w:webHidden/>
              </w:rPr>
              <w:t>22</w:t>
            </w:r>
            <w:r>
              <w:rPr>
                <w:webHidden/>
              </w:rPr>
              <w:fldChar w:fldCharType="end"/>
            </w:r>
          </w:hyperlink>
        </w:p>
        <w:p w14:paraId="22308B72" w14:textId="6BDF9959" w:rsidR="00034EA5" w:rsidRDefault="00034EA5">
          <w:pPr>
            <w:pStyle w:val="TOC2"/>
            <w:rPr>
              <w:rFonts w:asciiTheme="minorHAnsi" w:eastAsiaTheme="minorEastAsia" w:hAnsiTheme="minorHAnsi" w:cstheme="minorBidi"/>
              <w:color w:val="auto"/>
              <w:kern w:val="2"/>
              <w:sz w:val="24"/>
              <w:szCs w:val="24"/>
              <w:lang w:eastAsia="en-AU"/>
              <w14:ligatures w14:val="standardContextual"/>
            </w:rPr>
          </w:pPr>
          <w:hyperlink w:anchor="_Toc204352522" w:history="1">
            <w:r w:rsidRPr="000C3452">
              <w:rPr>
                <w:rStyle w:val="Hyperlink"/>
              </w:rPr>
              <w:t>Risk identification</w:t>
            </w:r>
            <w:r>
              <w:rPr>
                <w:webHidden/>
              </w:rPr>
              <w:tab/>
            </w:r>
            <w:r>
              <w:rPr>
                <w:webHidden/>
              </w:rPr>
              <w:fldChar w:fldCharType="begin"/>
            </w:r>
            <w:r>
              <w:rPr>
                <w:webHidden/>
              </w:rPr>
              <w:instrText xml:space="preserve"> PAGEREF _Toc204352522 \h </w:instrText>
            </w:r>
            <w:r>
              <w:rPr>
                <w:webHidden/>
              </w:rPr>
            </w:r>
            <w:r>
              <w:rPr>
                <w:webHidden/>
              </w:rPr>
              <w:fldChar w:fldCharType="separate"/>
            </w:r>
            <w:r>
              <w:rPr>
                <w:webHidden/>
              </w:rPr>
              <w:t>22</w:t>
            </w:r>
            <w:r>
              <w:rPr>
                <w:webHidden/>
              </w:rPr>
              <w:fldChar w:fldCharType="end"/>
            </w:r>
          </w:hyperlink>
        </w:p>
        <w:p w14:paraId="3B62518E" w14:textId="47B612A4" w:rsidR="00034EA5" w:rsidRDefault="00034EA5">
          <w:pPr>
            <w:pStyle w:val="TOC1"/>
            <w:rPr>
              <w:rFonts w:asciiTheme="minorHAnsi" w:eastAsiaTheme="minorEastAsia" w:hAnsiTheme="minorHAnsi" w:cstheme="minorBidi"/>
              <w:color w:val="auto"/>
              <w:kern w:val="2"/>
              <w:sz w:val="24"/>
              <w:szCs w:val="24"/>
              <w:lang w:eastAsia="en-AU"/>
              <w14:ligatures w14:val="standardContextual"/>
            </w:rPr>
          </w:pPr>
          <w:hyperlink w:anchor="_Toc204352523" w:history="1">
            <w:r w:rsidRPr="000C3452">
              <w:rPr>
                <w:rStyle w:val="Hyperlink"/>
                <w:rFonts w:eastAsia="Arial"/>
              </w:rPr>
              <w:t xml:space="preserve">Appendix A - </w:t>
            </w:r>
            <w:r w:rsidRPr="000C3452">
              <w:rPr>
                <w:rStyle w:val="Hyperlink"/>
              </w:rPr>
              <w:t>Gantt</w:t>
            </w:r>
            <w:r w:rsidRPr="000C3452">
              <w:rPr>
                <w:rStyle w:val="Hyperlink"/>
                <w:rFonts w:eastAsia="Arial"/>
              </w:rPr>
              <w:t xml:space="preserve"> chart [or] project delivery/works schedule</w:t>
            </w:r>
            <w:r>
              <w:rPr>
                <w:webHidden/>
              </w:rPr>
              <w:tab/>
            </w:r>
            <w:r>
              <w:rPr>
                <w:webHidden/>
              </w:rPr>
              <w:fldChar w:fldCharType="begin"/>
            </w:r>
            <w:r>
              <w:rPr>
                <w:webHidden/>
              </w:rPr>
              <w:instrText xml:space="preserve"> PAGEREF _Toc204352523 \h </w:instrText>
            </w:r>
            <w:r>
              <w:rPr>
                <w:webHidden/>
              </w:rPr>
            </w:r>
            <w:r>
              <w:rPr>
                <w:webHidden/>
              </w:rPr>
              <w:fldChar w:fldCharType="separate"/>
            </w:r>
            <w:r>
              <w:rPr>
                <w:webHidden/>
              </w:rPr>
              <w:t>24</w:t>
            </w:r>
            <w:r>
              <w:rPr>
                <w:webHidden/>
              </w:rPr>
              <w:fldChar w:fldCharType="end"/>
            </w:r>
          </w:hyperlink>
        </w:p>
        <w:p w14:paraId="45DF96D1" w14:textId="2C63DE14" w:rsidR="00034EA5" w:rsidRDefault="00034EA5">
          <w:pPr>
            <w:pStyle w:val="TOC1"/>
            <w:rPr>
              <w:rFonts w:asciiTheme="minorHAnsi" w:eastAsiaTheme="minorEastAsia" w:hAnsiTheme="minorHAnsi" w:cstheme="minorBidi"/>
              <w:color w:val="auto"/>
              <w:kern w:val="2"/>
              <w:sz w:val="24"/>
              <w:szCs w:val="24"/>
              <w:lang w:eastAsia="en-AU"/>
              <w14:ligatures w14:val="standardContextual"/>
            </w:rPr>
          </w:pPr>
          <w:hyperlink w:anchor="_Toc204352524" w:history="1">
            <w:r w:rsidRPr="000C3452">
              <w:rPr>
                <w:rStyle w:val="Hyperlink"/>
              </w:rPr>
              <w:t>Appendix B - Project cost breakdown</w:t>
            </w:r>
            <w:r>
              <w:rPr>
                <w:webHidden/>
              </w:rPr>
              <w:tab/>
            </w:r>
            <w:r>
              <w:rPr>
                <w:webHidden/>
              </w:rPr>
              <w:fldChar w:fldCharType="begin"/>
            </w:r>
            <w:r>
              <w:rPr>
                <w:webHidden/>
              </w:rPr>
              <w:instrText xml:space="preserve"> PAGEREF _Toc204352524 \h </w:instrText>
            </w:r>
            <w:r>
              <w:rPr>
                <w:webHidden/>
              </w:rPr>
            </w:r>
            <w:r>
              <w:rPr>
                <w:webHidden/>
              </w:rPr>
              <w:fldChar w:fldCharType="separate"/>
            </w:r>
            <w:r>
              <w:rPr>
                <w:webHidden/>
              </w:rPr>
              <w:t>25</w:t>
            </w:r>
            <w:r>
              <w:rPr>
                <w:webHidden/>
              </w:rPr>
              <w:fldChar w:fldCharType="end"/>
            </w:r>
          </w:hyperlink>
        </w:p>
        <w:p w14:paraId="2DA9AEC9" w14:textId="01CAFB50" w:rsidR="00034EA5" w:rsidRDefault="00034EA5">
          <w:pPr>
            <w:pStyle w:val="TOC1"/>
            <w:rPr>
              <w:rFonts w:asciiTheme="minorHAnsi" w:eastAsiaTheme="minorEastAsia" w:hAnsiTheme="minorHAnsi" w:cstheme="minorBidi"/>
              <w:color w:val="auto"/>
              <w:kern w:val="2"/>
              <w:sz w:val="24"/>
              <w:szCs w:val="24"/>
              <w:lang w:eastAsia="en-AU"/>
              <w14:ligatures w14:val="standardContextual"/>
            </w:rPr>
          </w:pPr>
          <w:hyperlink w:anchor="_Toc204352525" w:history="1">
            <w:r w:rsidRPr="000C3452">
              <w:rPr>
                <w:rStyle w:val="Hyperlink"/>
              </w:rPr>
              <w:t>Appendix C - Cashflow forecast</w:t>
            </w:r>
            <w:r>
              <w:rPr>
                <w:webHidden/>
              </w:rPr>
              <w:tab/>
            </w:r>
            <w:r>
              <w:rPr>
                <w:webHidden/>
              </w:rPr>
              <w:fldChar w:fldCharType="begin"/>
            </w:r>
            <w:r>
              <w:rPr>
                <w:webHidden/>
              </w:rPr>
              <w:instrText xml:space="preserve"> PAGEREF _Toc204352525 \h </w:instrText>
            </w:r>
            <w:r>
              <w:rPr>
                <w:webHidden/>
              </w:rPr>
            </w:r>
            <w:r>
              <w:rPr>
                <w:webHidden/>
              </w:rPr>
              <w:fldChar w:fldCharType="separate"/>
            </w:r>
            <w:r>
              <w:rPr>
                <w:webHidden/>
              </w:rPr>
              <w:t>27</w:t>
            </w:r>
            <w:r>
              <w:rPr>
                <w:webHidden/>
              </w:rPr>
              <w:fldChar w:fldCharType="end"/>
            </w:r>
          </w:hyperlink>
        </w:p>
        <w:p w14:paraId="68B92B12" w14:textId="61A32D35" w:rsidR="003E7FFE" w:rsidRPr="0085641B" w:rsidRDefault="003E7FFE" w:rsidP="003E7FFE">
          <w:pPr>
            <w:rPr>
              <w:rFonts w:asciiTheme="majorHAnsi" w:hAnsiTheme="majorHAnsi" w:cstheme="majorHAnsi"/>
            </w:rPr>
          </w:pPr>
          <w:r w:rsidRPr="0085641B">
            <w:rPr>
              <w:rFonts w:asciiTheme="majorHAnsi" w:hAnsiTheme="majorHAnsi" w:cstheme="majorHAnsi"/>
            </w:rPr>
            <w:fldChar w:fldCharType="end"/>
          </w:r>
        </w:p>
      </w:sdtContent>
    </w:sdt>
    <w:p w14:paraId="64007CDC" w14:textId="77777777" w:rsidR="00706545" w:rsidRDefault="00706545">
      <w:pPr>
        <w:spacing w:before="60" w:after="60"/>
        <w:rPr>
          <w:rFonts w:asciiTheme="majorHAnsi" w:hAnsiTheme="majorHAnsi" w:cstheme="majorHAnsi"/>
        </w:rPr>
      </w:pPr>
      <w:r>
        <w:rPr>
          <w:rFonts w:asciiTheme="majorHAnsi" w:hAnsiTheme="majorHAnsi" w:cstheme="majorHAnsi"/>
        </w:rPr>
        <w:br w:type="page"/>
      </w:r>
    </w:p>
    <w:p w14:paraId="5CD71A9E" w14:textId="77777777" w:rsidR="00D64ED7" w:rsidRPr="000D1247" w:rsidRDefault="00D64ED7" w:rsidP="00D64ED7">
      <w:pPr>
        <w:pStyle w:val="Heading1"/>
      </w:pPr>
      <w:bookmarkStart w:id="7" w:name="_Toc173851802"/>
      <w:bookmarkStart w:id="8" w:name="_Toc204352493"/>
      <w:bookmarkStart w:id="9" w:name="_Toc44443342"/>
      <w:r w:rsidRPr="000D1247">
        <w:lastRenderedPageBreak/>
        <w:t xml:space="preserve">Technical </w:t>
      </w:r>
      <w:r w:rsidRPr="005257AC">
        <w:t>terms</w:t>
      </w:r>
      <w:r w:rsidRPr="000D1247">
        <w:t xml:space="preserve"> and acronyms</w:t>
      </w:r>
      <w:bookmarkEnd w:id="7"/>
      <w:bookmarkEnd w:id="8"/>
    </w:p>
    <w:p w14:paraId="3CD4001B" w14:textId="77777777" w:rsidR="00A948CA" w:rsidRDefault="00D64ED7" w:rsidP="0045029B">
      <w:pPr>
        <w:spacing w:after="360"/>
      </w:pPr>
      <w:r w:rsidRPr="000D1247">
        <w:t>Please provide a definitive list of technical terms and acronyms mentioned in this project plan.</w:t>
      </w:r>
      <w:bookmarkStart w:id="10" w:name="_Toc156397600"/>
      <w:bookmarkStart w:id="11" w:name="_Toc169623345"/>
    </w:p>
    <w:tbl>
      <w:tblPr>
        <w:tblStyle w:val="PlainTable1"/>
        <w:tblW w:w="10348" w:type="dxa"/>
        <w:tblLook w:val="04A0" w:firstRow="1" w:lastRow="0" w:firstColumn="1" w:lastColumn="0" w:noHBand="0" w:noVBand="1"/>
      </w:tblPr>
      <w:tblGrid>
        <w:gridCol w:w="1985"/>
        <w:gridCol w:w="8363"/>
      </w:tblGrid>
      <w:tr w:rsidR="00A948CA" w14:paraId="613AF6DE" w14:textId="77777777" w:rsidTr="00A948CA">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85" w:type="dxa"/>
            <w:tcBorders>
              <w:top w:val="nil"/>
              <w:left w:val="nil"/>
              <w:bottom w:val="nil"/>
              <w:right w:val="nil"/>
            </w:tcBorders>
            <w:shd w:val="clear" w:color="auto" w:fill="263746" w:themeFill="text2"/>
            <w:hideMark/>
          </w:tcPr>
          <w:p w14:paraId="2C878A2F" w14:textId="1EDE3A3F" w:rsidR="00A948CA" w:rsidRPr="00A948CA" w:rsidRDefault="00A948CA" w:rsidP="00A948CA">
            <w:pPr>
              <w:rPr>
                <w:color w:val="FFFFFF" w:themeColor="background1"/>
              </w:rPr>
            </w:pPr>
            <w:r w:rsidRPr="00A948CA">
              <w:rPr>
                <w:rFonts w:asciiTheme="majorHAnsi" w:eastAsiaTheme="majorEastAsia" w:hAnsiTheme="majorHAnsi" w:cstheme="majorBidi"/>
                <w:color w:val="004689" w:themeColor="accent1" w:themeShade="BF"/>
                <w:szCs w:val="20"/>
              </w:rPr>
              <w:t xml:space="preserve"> </w:t>
            </w:r>
            <w:r w:rsidRPr="00A948CA">
              <w:rPr>
                <w:color w:val="FFFFFF" w:themeColor="background1"/>
              </w:rPr>
              <w:t>Term/Acronym</w:t>
            </w:r>
          </w:p>
        </w:tc>
        <w:tc>
          <w:tcPr>
            <w:tcW w:w="8363" w:type="dxa"/>
            <w:tcBorders>
              <w:top w:val="nil"/>
              <w:left w:val="nil"/>
              <w:bottom w:val="nil"/>
              <w:right w:val="nil"/>
            </w:tcBorders>
            <w:shd w:val="clear" w:color="auto" w:fill="263746" w:themeFill="text2"/>
          </w:tcPr>
          <w:p w14:paraId="5EA0FDF1" w14:textId="40C9F206" w:rsidR="00A948CA" w:rsidRPr="00A948CA" w:rsidRDefault="00A948CA" w:rsidP="00A948CA">
            <w:pPr>
              <w:cnfStyle w:val="100000000000" w:firstRow="1" w:lastRow="0" w:firstColumn="0" w:lastColumn="0" w:oddVBand="0" w:evenVBand="0" w:oddHBand="0" w:evenHBand="0" w:firstRowFirstColumn="0" w:firstRowLastColumn="0" w:lastRowFirstColumn="0" w:lastRowLastColumn="0"/>
              <w:rPr>
                <w:color w:val="FFFFFF" w:themeColor="background1"/>
              </w:rPr>
            </w:pPr>
            <w:r w:rsidRPr="00A948CA">
              <w:rPr>
                <w:color w:val="FFFFFF" w:themeColor="background1"/>
              </w:rPr>
              <w:t>Meaning</w:t>
            </w:r>
          </w:p>
        </w:tc>
      </w:tr>
      <w:tr w:rsidR="00A948CA" w14:paraId="14AA1F0A" w14:textId="77777777" w:rsidTr="00A948CA">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85" w:type="dxa"/>
            <w:tcBorders>
              <w:top w:val="nil"/>
              <w:left w:val="single" w:sz="4" w:space="0" w:color="BFBFBF" w:themeColor="background1" w:themeShade="BF"/>
              <w:bottom w:val="single" w:sz="4" w:space="0" w:color="BFBFBF" w:themeColor="background1" w:themeShade="BF"/>
              <w:right w:val="single" w:sz="4" w:space="0" w:color="BFBFBF" w:themeColor="background1" w:themeShade="BF"/>
            </w:tcBorders>
          </w:tcPr>
          <w:p w14:paraId="2E1D8734" w14:textId="77777777" w:rsidR="00A948CA" w:rsidRDefault="00A948CA" w:rsidP="001108CA"/>
        </w:tc>
        <w:tc>
          <w:tcPr>
            <w:tcW w:w="8363" w:type="dxa"/>
            <w:tcBorders>
              <w:top w:val="nil"/>
              <w:left w:val="single" w:sz="4" w:space="0" w:color="BFBFBF" w:themeColor="background1" w:themeShade="BF"/>
              <w:bottom w:val="single" w:sz="4" w:space="0" w:color="BFBFBF" w:themeColor="background1" w:themeShade="BF"/>
              <w:right w:val="single" w:sz="4" w:space="0" w:color="BFBFBF" w:themeColor="background1" w:themeShade="BF"/>
            </w:tcBorders>
          </w:tcPr>
          <w:p w14:paraId="3B7BBA62" w14:textId="77777777" w:rsidR="00A948CA" w:rsidRDefault="00A948CA" w:rsidP="001108CA">
            <w:pPr>
              <w:cnfStyle w:val="000000100000" w:firstRow="0" w:lastRow="0" w:firstColumn="0" w:lastColumn="0" w:oddVBand="0" w:evenVBand="0" w:oddHBand="1" w:evenHBand="0" w:firstRowFirstColumn="0" w:firstRowLastColumn="0" w:lastRowFirstColumn="0" w:lastRowLastColumn="0"/>
            </w:pPr>
          </w:p>
        </w:tc>
      </w:tr>
      <w:tr w:rsidR="00A948CA" w14:paraId="6D078EAA" w14:textId="77777777" w:rsidTr="00A948CA">
        <w:tc>
          <w:tcPr>
            <w:cnfStyle w:val="001000000000" w:firstRow="0" w:lastRow="0" w:firstColumn="1" w:lastColumn="0" w:oddVBand="0" w:evenVBand="0" w:oddHBand="0" w:evenHBand="0" w:firstRowFirstColumn="0" w:firstRowLastColumn="0" w:lastRowFirstColumn="0" w:lastRowLastColumn="0"/>
            <w:tcW w:w="1985" w:type="dxa"/>
            <w:tc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tcBorders>
          </w:tcPr>
          <w:p w14:paraId="5D758983" w14:textId="77777777" w:rsidR="00A948CA" w:rsidRDefault="00A948CA" w:rsidP="001108CA"/>
        </w:tc>
        <w:tc>
          <w:tcPr>
            <w:tcW w:w="8363" w:type="dxa"/>
            <w:tc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tcBorders>
          </w:tcPr>
          <w:p w14:paraId="2B62168B" w14:textId="77777777" w:rsidR="00A948CA" w:rsidRDefault="00A948CA" w:rsidP="001108CA">
            <w:pPr>
              <w:cnfStyle w:val="000000000000" w:firstRow="0" w:lastRow="0" w:firstColumn="0" w:lastColumn="0" w:oddVBand="0" w:evenVBand="0" w:oddHBand="0" w:evenHBand="0" w:firstRowFirstColumn="0" w:firstRowLastColumn="0" w:lastRowFirstColumn="0" w:lastRowLastColumn="0"/>
            </w:pPr>
          </w:p>
        </w:tc>
      </w:tr>
      <w:tr w:rsidR="00A948CA" w14:paraId="3046C0DC" w14:textId="77777777" w:rsidTr="00A948CA">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85" w:type="dxa"/>
            <w:tc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tcBorders>
          </w:tcPr>
          <w:p w14:paraId="55F8EFA1" w14:textId="77777777" w:rsidR="00A948CA" w:rsidRDefault="00A948CA" w:rsidP="001108CA"/>
        </w:tc>
        <w:tc>
          <w:tcPr>
            <w:tcW w:w="8363" w:type="dxa"/>
            <w:tc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tcBorders>
          </w:tcPr>
          <w:p w14:paraId="0E06A724" w14:textId="77777777" w:rsidR="00A948CA" w:rsidRDefault="00A948CA" w:rsidP="001108CA">
            <w:pPr>
              <w:cnfStyle w:val="000000100000" w:firstRow="0" w:lastRow="0" w:firstColumn="0" w:lastColumn="0" w:oddVBand="0" w:evenVBand="0" w:oddHBand="1" w:evenHBand="0" w:firstRowFirstColumn="0" w:firstRowLastColumn="0" w:lastRowFirstColumn="0" w:lastRowLastColumn="0"/>
            </w:pPr>
          </w:p>
        </w:tc>
      </w:tr>
      <w:tr w:rsidR="00A948CA" w14:paraId="1CE9CE59" w14:textId="77777777" w:rsidTr="00A948CA">
        <w:tc>
          <w:tcPr>
            <w:cnfStyle w:val="001000000000" w:firstRow="0" w:lastRow="0" w:firstColumn="1" w:lastColumn="0" w:oddVBand="0" w:evenVBand="0" w:oddHBand="0" w:evenHBand="0" w:firstRowFirstColumn="0" w:firstRowLastColumn="0" w:lastRowFirstColumn="0" w:lastRowLastColumn="0"/>
            <w:tcW w:w="1985" w:type="dxa"/>
            <w:tc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tcBorders>
          </w:tcPr>
          <w:p w14:paraId="256174EA" w14:textId="77777777" w:rsidR="00A948CA" w:rsidRDefault="00A948CA" w:rsidP="001108CA"/>
        </w:tc>
        <w:tc>
          <w:tcPr>
            <w:tcW w:w="8363" w:type="dxa"/>
            <w:tc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tcBorders>
          </w:tcPr>
          <w:p w14:paraId="6FA4B612" w14:textId="77777777" w:rsidR="00A948CA" w:rsidRDefault="00A948CA" w:rsidP="001108CA">
            <w:pPr>
              <w:cnfStyle w:val="000000000000" w:firstRow="0" w:lastRow="0" w:firstColumn="0" w:lastColumn="0" w:oddVBand="0" w:evenVBand="0" w:oddHBand="0" w:evenHBand="0" w:firstRowFirstColumn="0" w:firstRowLastColumn="0" w:lastRowFirstColumn="0" w:lastRowLastColumn="0"/>
            </w:pPr>
          </w:p>
        </w:tc>
      </w:tr>
    </w:tbl>
    <w:p w14:paraId="0B5CFAE4" w14:textId="77777777" w:rsidR="00D64ED7" w:rsidRDefault="00D64ED7" w:rsidP="00D64ED7">
      <w:pPr>
        <w:spacing w:before="0" w:after="0"/>
        <w:rPr>
          <w:rFonts w:asciiTheme="majorHAnsi" w:eastAsiaTheme="majorEastAsia" w:hAnsiTheme="majorHAnsi" w:cstheme="majorBidi"/>
          <w:b/>
          <w:color w:val="005EB8" w:themeColor="accent6"/>
          <w:sz w:val="40"/>
          <w:szCs w:val="36"/>
        </w:rPr>
      </w:pPr>
      <w:r>
        <w:br w:type="page"/>
      </w:r>
    </w:p>
    <w:p w14:paraId="0911C523" w14:textId="77777777" w:rsidR="00D64ED7" w:rsidRPr="000D1247" w:rsidRDefault="00D64ED7" w:rsidP="00D64ED7">
      <w:pPr>
        <w:pStyle w:val="Heading1"/>
      </w:pPr>
      <w:bookmarkStart w:id="12" w:name="_Toc173851803"/>
      <w:bookmarkStart w:id="13" w:name="_Toc204352494"/>
      <w:r w:rsidRPr="005257AC">
        <w:lastRenderedPageBreak/>
        <w:t>Project</w:t>
      </w:r>
      <w:r w:rsidRPr="000D1247">
        <w:t xml:space="preserve"> </w:t>
      </w:r>
      <w:r w:rsidRPr="00D119A2">
        <w:t>scope</w:t>
      </w:r>
      <w:bookmarkStart w:id="14" w:name="_Toc156397601"/>
      <w:bookmarkStart w:id="15" w:name="_Toc169623346"/>
      <w:bookmarkEnd w:id="10"/>
      <w:bookmarkEnd w:id="11"/>
      <w:bookmarkEnd w:id="12"/>
      <w:bookmarkEnd w:id="13"/>
    </w:p>
    <w:p w14:paraId="09C48E0F" w14:textId="77777777" w:rsidR="00D64ED7" w:rsidRPr="00D119A2" w:rsidRDefault="00D64ED7" w:rsidP="00D64ED7">
      <w:pPr>
        <w:pStyle w:val="Heading2"/>
      </w:pPr>
      <w:bookmarkStart w:id="16" w:name="_Toc204352495"/>
      <w:r w:rsidRPr="005257AC">
        <w:t>Scope</w:t>
      </w:r>
      <w:r w:rsidRPr="00D119A2">
        <w:t xml:space="preserve"> of works</w:t>
      </w:r>
      <w:bookmarkEnd w:id="14"/>
      <w:bookmarkEnd w:id="15"/>
      <w:bookmarkEnd w:id="16"/>
    </w:p>
    <w:tbl>
      <w:tblPr>
        <w:tblStyle w:val="GridTable4"/>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shd w:val="clear" w:color="auto" w:fill="9F9F9F" w:themeFill="background2" w:themeFillShade="BF"/>
        <w:tblLayout w:type="fixed"/>
        <w:tblCellMar>
          <w:top w:w="57" w:type="dxa"/>
          <w:left w:w="57" w:type="dxa"/>
          <w:bottom w:w="57" w:type="dxa"/>
          <w:right w:w="57" w:type="dxa"/>
        </w:tblCellMar>
        <w:tblLook w:val="0420" w:firstRow="1" w:lastRow="0" w:firstColumn="0" w:lastColumn="0" w:noHBand="0" w:noVBand="1"/>
      </w:tblPr>
      <w:tblGrid>
        <w:gridCol w:w="750"/>
        <w:gridCol w:w="9454"/>
      </w:tblGrid>
      <w:tr w:rsidR="00D64ED7" w:rsidRPr="000D1247" w14:paraId="591E80F5" w14:textId="77777777" w:rsidTr="001108CA">
        <w:trPr>
          <w:cnfStyle w:val="100000000000" w:firstRow="1" w:lastRow="0" w:firstColumn="0" w:lastColumn="0" w:oddVBand="0" w:evenVBand="0" w:oddHBand="0" w:evenHBand="0" w:firstRowFirstColumn="0" w:firstRowLastColumn="0" w:lastRowFirstColumn="0" w:lastRowLastColumn="0"/>
          <w:trHeight w:val="397"/>
        </w:trPr>
        <w:tc>
          <w:tcPr>
            <w:tcW w:w="709" w:type="dxa"/>
            <w:tcBorders>
              <w:top w:val="none" w:sz="0" w:space="0" w:color="auto"/>
              <w:left w:val="none" w:sz="0" w:space="0" w:color="auto"/>
              <w:bottom w:val="none" w:sz="0" w:space="0" w:color="auto"/>
              <w:right w:val="none" w:sz="0" w:space="0" w:color="auto"/>
            </w:tcBorders>
            <w:shd w:val="clear" w:color="auto" w:fill="263746" w:themeFill="text2"/>
          </w:tcPr>
          <w:p w14:paraId="548A8DB8" w14:textId="77777777" w:rsidR="00D64ED7" w:rsidRPr="000D1247" w:rsidRDefault="00D64ED7" w:rsidP="001108CA">
            <w:pPr>
              <w:suppressAutoHyphens/>
              <w:rPr>
                <w:b w:val="0"/>
                <w:bCs w:val="0"/>
                <w:color w:val="auto"/>
              </w:rPr>
            </w:pPr>
            <w:r w:rsidRPr="000D1247">
              <w:rPr>
                <w:noProof/>
              </w:rPr>
              <w:drawing>
                <wp:inline distT="0" distB="0" distL="0" distR="0" wp14:anchorId="59CEF7C4" wp14:editId="74040918">
                  <wp:extent cx="360000" cy="360000"/>
                  <wp:effectExtent l="0" t="0" r="2540" b="2540"/>
                  <wp:docPr id="1921389349" name="Graphic 3" descr="Information with solid fil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21389349" name="Graphic 1921389349" descr="Information with solid fill"/>
                          <pic:cNvPicPr/>
                        </pic:nvPicPr>
                        <pic:blipFill>
                          <a:blip r:embed="rId27">
                            <a:extLst>
                              <a:ext uri="{28A0092B-C50C-407E-A947-70E740481C1C}">
                                <a14:useLocalDpi xmlns:a14="http://schemas.microsoft.com/office/drawing/2010/main" val="0"/>
                              </a:ext>
                              <a:ext uri="{96DAC541-7B7A-43D3-8B79-37D633B846F1}">
                                <asvg:svgBlip xmlns:asvg="http://schemas.microsoft.com/office/drawing/2016/SVG/main" r:embed="rId28"/>
                              </a:ext>
                            </a:extLst>
                          </a:blip>
                          <a:stretch>
                            <a:fillRect/>
                          </a:stretch>
                        </pic:blipFill>
                        <pic:spPr>
                          <a:xfrm>
                            <a:off x="0" y="0"/>
                            <a:ext cx="360000" cy="360000"/>
                          </a:xfrm>
                          <a:prstGeom prst="rect">
                            <a:avLst/>
                          </a:prstGeom>
                        </pic:spPr>
                      </pic:pic>
                    </a:graphicData>
                  </a:graphic>
                </wp:inline>
              </w:drawing>
            </w:r>
          </w:p>
        </w:tc>
        <w:tc>
          <w:tcPr>
            <w:tcW w:w="8931" w:type="dxa"/>
            <w:tcBorders>
              <w:top w:val="none" w:sz="0" w:space="0" w:color="auto"/>
              <w:left w:val="none" w:sz="0" w:space="0" w:color="auto"/>
              <w:bottom w:val="none" w:sz="0" w:space="0" w:color="auto"/>
              <w:right w:val="none" w:sz="0" w:space="0" w:color="auto"/>
            </w:tcBorders>
            <w:shd w:val="clear" w:color="auto" w:fill="263746" w:themeFill="text2"/>
            <w:vAlign w:val="center"/>
          </w:tcPr>
          <w:p w14:paraId="626BB57E" w14:textId="77777777" w:rsidR="00D64ED7" w:rsidRPr="00F1609E" w:rsidDel="00DA4E53" w:rsidRDefault="00D64ED7" w:rsidP="001108CA">
            <w:pPr>
              <w:pStyle w:val="Breakoutboxtitle"/>
              <w:rPr>
                <w:b/>
                <w:bCs/>
                <w:color w:val="FFFFFF" w:themeColor="background1"/>
                <w:sz w:val="22"/>
                <w:szCs w:val="22"/>
              </w:rPr>
            </w:pPr>
            <w:r w:rsidRPr="00F1609E">
              <w:rPr>
                <w:b/>
                <w:bCs/>
                <w:color w:val="FFFFFF" w:themeColor="background1"/>
                <w:sz w:val="22"/>
                <w:szCs w:val="22"/>
              </w:rPr>
              <w:t>Guidance</w:t>
            </w:r>
          </w:p>
        </w:tc>
      </w:tr>
      <w:tr w:rsidR="00D64ED7" w:rsidRPr="000D1247" w14:paraId="3C6C3F39" w14:textId="77777777" w:rsidTr="001108CA">
        <w:trPr>
          <w:cnfStyle w:val="000000100000" w:firstRow="0" w:lastRow="0" w:firstColumn="0" w:lastColumn="0" w:oddVBand="0" w:evenVBand="0" w:oddHBand="1" w:evenHBand="0" w:firstRowFirstColumn="0" w:firstRowLastColumn="0" w:lastRowFirstColumn="0" w:lastRowLastColumn="0"/>
          <w:trHeight w:val="1673"/>
        </w:trPr>
        <w:tc>
          <w:tcPr>
            <w:tcW w:w="9640" w:type="dxa"/>
            <w:gridSpan w:val="2"/>
            <w:shd w:val="clear" w:color="auto" w:fill="CAD7E2" w:themeFill="text2" w:themeFillTint="33"/>
          </w:tcPr>
          <w:p w14:paraId="02461D36" w14:textId="77777777" w:rsidR="00D64ED7" w:rsidRPr="000D1247" w:rsidRDefault="00D64ED7" w:rsidP="008A5BCE">
            <w:pPr>
              <w:pStyle w:val="Breakouttext"/>
              <w:keepLines/>
              <w:numPr>
                <w:ilvl w:val="0"/>
                <w:numId w:val="27"/>
              </w:numPr>
              <w:suppressAutoHyphens/>
              <w:spacing w:line="280" w:lineRule="atLeast"/>
            </w:pPr>
            <w:r w:rsidRPr="000D1247">
              <w:t>Provide a detailed description of all activities included in the project, including pre-construction (e.g. tendering, ‘for construction’ design, materials procurement), construction, and commissioning. This information will define the project deliverables and facilitate effective project management if funding is approved.</w:t>
            </w:r>
          </w:p>
          <w:p w14:paraId="56DB4ACD" w14:textId="7F5E3A24" w:rsidR="00D64ED7" w:rsidRPr="000D1247" w:rsidRDefault="00D64ED7" w:rsidP="008A5BCE">
            <w:pPr>
              <w:pStyle w:val="Breakouttext"/>
              <w:keepLines/>
              <w:numPr>
                <w:ilvl w:val="0"/>
                <w:numId w:val="27"/>
              </w:numPr>
              <w:suppressAutoHyphens/>
              <w:spacing w:line="280" w:lineRule="atLeast"/>
            </w:pPr>
            <w:r>
              <w:t>I</w:t>
            </w:r>
            <w:r w:rsidRPr="000D1247">
              <w:t>n-scope project works that are part of the [Insert Program Name] financial assistance request should be listed and described</w:t>
            </w:r>
            <w:r>
              <w:t xml:space="preserve"> in the section </w:t>
            </w:r>
            <w:r w:rsidR="00B3147A">
              <w:t>i</w:t>
            </w:r>
            <w:r>
              <w:t>n scope below</w:t>
            </w:r>
            <w:r w:rsidRPr="000D1247">
              <w:t>.</w:t>
            </w:r>
          </w:p>
          <w:p w14:paraId="35D17E6E" w14:textId="77777777" w:rsidR="00D64ED7" w:rsidRPr="000D1247" w:rsidRDefault="00D64ED7" w:rsidP="008A5BCE">
            <w:pPr>
              <w:pStyle w:val="Breakouttext"/>
              <w:keepLines/>
              <w:numPr>
                <w:ilvl w:val="0"/>
                <w:numId w:val="27"/>
              </w:numPr>
              <w:suppressAutoHyphens/>
              <w:spacing w:line="280" w:lineRule="atLeast"/>
            </w:pPr>
            <w:r w:rsidRPr="000D1247">
              <w:t xml:space="preserve">In-scope works include both Eligible Project Costs and Ineligible Project Costs as outlined in section </w:t>
            </w:r>
            <w:r>
              <w:t>[</w:t>
            </w:r>
            <w:r w:rsidRPr="000D1247">
              <w:t>X</w:t>
            </w:r>
            <w:r>
              <w:t>]</w:t>
            </w:r>
            <w:r w:rsidRPr="000D1247">
              <w:t xml:space="preserve"> of the </w:t>
            </w:r>
            <w:r>
              <w:t>Program</w:t>
            </w:r>
            <w:r w:rsidRPr="000D1247">
              <w:t xml:space="preserve"> Guidelines.</w:t>
            </w:r>
          </w:p>
          <w:p w14:paraId="40EC1847" w14:textId="77777777" w:rsidR="00D64ED7" w:rsidRPr="000D1247" w:rsidDel="005E1F8E" w:rsidRDefault="00D64ED7" w:rsidP="008A5BCE">
            <w:pPr>
              <w:pStyle w:val="Breakouttext"/>
              <w:keepLines/>
              <w:numPr>
                <w:ilvl w:val="0"/>
                <w:numId w:val="27"/>
              </w:numPr>
              <w:suppressAutoHyphens/>
              <w:spacing w:line="280" w:lineRule="atLeast"/>
            </w:pPr>
            <w:r>
              <w:t>O</w:t>
            </w:r>
            <w:r w:rsidRPr="000D1247">
              <w:t>ut-of-scope project works that are not part of the [Insert Program Name] application should be listed and described in</w:t>
            </w:r>
            <w:r>
              <w:t xml:space="preserve"> the section Out of scope below</w:t>
            </w:r>
            <w:r w:rsidRPr="000D1247">
              <w:t>.</w:t>
            </w:r>
          </w:p>
        </w:tc>
      </w:tr>
    </w:tbl>
    <w:p w14:paraId="1FC248F9" w14:textId="77777777" w:rsidR="00D64ED7" w:rsidRPr="000D1247" w:rsidRDefault="00D64ED7" w:rsidP="008A5BCE">
      <w:pPr>
        <w:suppressAutoHyphens/>
        <w:spacing w:line="280" w:lineRule="atLeast"/>
        <w:rPr>
          <w:i/>
          <w:iCs/>
        </w:rPr>
      </w:pPr>
      <w:r w:rsidRPr="000D1247">
        <w:rPr>
          <w:i/>
          <w:iCs/>
        </w:rPr>
        <w:t>Add your response here.</w:t>
      </w:r>
    </w:p>
    <w:p w14:paraId="7B763512" w14:textId="2AEBC0FC" w:rsidR="00D64ED7" w:rsidRPr="000D1247" w:rsidRDefault="00274CA8" w:rsidP="00D64ED7">
      <w:pPr>
        <w:pStyle w:val="Heading2"/>
      </w:pPr>
      <w:bookmarkStart w:id="17" w:name="_Toc169623347"/>
      <w:bookmarkStart w:id="18" w:name="_Toc204352496"/>
      <w:r>
        <w:t>Works i</w:t>
      </w:r>
      <w:r w:rsidR="00D64ED7" w:rsidRPr="000D1247">
        <w:t>n scope</w:t>
      </w:r>
      <w:bookmarkEnd w:id="17"/>
      <w:bookmarkEnd w:id="18"/>
    </w:p>
    <w:p w14:paraId="00DEF1B9" w14:textId="77777777" w:rsidR="00D64ED7" w:rsidRPr="000D1247" w:rsidRDefault="00D64ED7" w:rsidP="008A5BCE">
      <w:pPr>
        <w:suppressAutoHyphens/>
        <w:spacing w:line="280" w:lineRule="atLeast"/>
        <w:rPr>
          <w:i/>
          <w:iCs/>
        </w:rPr>
      </w:pPr>
      <w:r w:rsidRPr="000D1247">
        <w:rPr>
          <w:i/>
          <w:iCs/>
        </w:rPr>
        <w:t>Add your response here.</w:t>
      </w:r>
    </w:p>
    <w:p w14:paraId="03EBF531" w14:textId="0EB95D5B" w:rsidR="00D64ED7" w:rsidRPr="000D1247" w:rsidRDefault="00274CA8" w:rsidP="00D64ED7">
      <w:pPr>
        <w:pStyle w:val="Heading2"/>
      </w:pPr>
      <w:bookmarkStart w:id="19" w:name="_Toc169623348"/>
      <w:bookmarkStart w:id="20" w:name="_Toc204352497"/>
      <w:r>
        <w:t>Works o</w:t>
      </w:r>
      <w:r w:rsidR="00D64ED7" w:rsidRPr="000D1247">
        <w:t>ut of scope</w:t>
      </w:r>
      <w:bookmarkEnd w:id="19"/>
      <w:bookmarkEnd w:id="20"/>
    </w:p>
    <w:p w14:paraId="0E2A0803" w14:textId="77777777" w:rsidR="00D64ED7" w:rsidRPr="00B70A1B" w:rsidRDefault="00D64ED7" w:rsidP="008A5BCE">
      <w:pPr>
        <w:suppressAutoHyphens/>
        <w:spacing w:line="280" w:lineRule="atLeast"/>
        <w:rPr>
          <w:i/>
          <w:iCs/>
        </w:rPr>
      </w:pPr>
      <w:r w:rsidRPr="000D1247">
        <w:rPr>
          <w:i/>
          <w:iCs/>
        </w:rPr>
        <w:t>Add your response here.</w:t>
      </w:r>
    </w:p>
    <w:p w14:paraId="7D820454" w14:textId="77777777" w:rsidR="00D64ED7" w:rsidRDefault="00D64ED7" w:rsidP="00D64ED7">
      <w:pPr>
        <w:spacing w:before="0" w:after="0"/>
        <w:rPr>
          <w:rFonts w:asciiTheme="majorHAnsi" w:eastAsiaTheme="majorEastAsia" w:hAnsiTheme="majorHAnsi" w:cstheme="majorBidi"/>
          <w:b/>
          <w:color w:val="005EB8" w:themeColor="accent6"/>
          <w:sz w:val="40"/>
          <w:szCs w:val="36"/>
        </w:rPr>
      </w:pPr>
      <w:bookmarkStart w:id="21" w:name="_Toc169274322"/>
      <w:bookmarkStart w:id="22" w:name="_Toc169274679"/>
      <w:bookmarkStart w:id="23" w:name="_Toc169612528"/>
      <w:bookmarkStart w:id="24" w:name="_Toc169613001"/>
      <w:bookmarkStart w:id="25" w:name="_Toc169623349"/>
      <w:bookmarkStart w:id="26" w:name="_Toc156397602"/>
      <w:bookmarkStart w:id="27" w:name="_Toc169623350"/>
      <w:bookmarkEnd w:id="21"/>
      <w:bookmarkEnd w:id="22"/>
      <w:bookmarkEnd w:id="23"/>
      <w:bookmarkEnd w:id="24"/>
      <w:bookmarkEnd w:id="25"/>
      <w:r>
        <w:br w:type="page"/>
      </w:r>
    </w:p>
    <w:p w14:paraId="7FED1603" w14:textId="77777777" w:rsidR="00D64ED7" w:rsidRPr="000D1247" w:rsidRDefault="00D64ED7" w:rsidP="00D64ED7">
      <w:pPr>
        <w:pStyle w:val="Heading1"/>
      </w:pPr>
      <w:bookmarkStart w:id="28" w:name="_Toc173851804"/>
      <w:bookmarkStart w:id="29" w:name="_Toc204352498"/>
      <w:r w:rsidRPr="000D1247">
        <w:lastRenderedPageBreak/>
        <w:t xml:space="preserve">Project </w:t>
      </w:r>
      <w:r w:rsidRPr="00D119A2">
        <w:t>management</w:t>
      </w:r>
      <w:bookmarkEnd w:id="26"/>
      <w:bookmarkEnd w:id="27"/>
      <w:bookmarkEnd w:id="28"/>
      <w:bookmarkEnd w:id="29"/>
    </w:p>
    <w:p w14:paraId="45725B1D" w14:textId="77777777" w:rsidR="00D64ED7" w:rsidRPr="000D1247" w:rsidRDefault="00D64ED7" w:rsidP="00D64ED7">
      <w:pPr>
        <w:pStyle w:val="Heading2"/>
      </w:pPr>
      <w:bookmarkStart w:id="30" w:name="_Toc156397603"/>
      <w:bookmarkStart w:id="31" w:name="_Toc169623351"/>
      <w:bookmarkStart w:id="32" w:name="_Toc204352499"/>
      <w:r w:rsidRPr="000D1247">
        <w:t xml:space="preserve">Project </w:t>
      </w:r>
      <w:r w:rsidRPr="00D119A2">
        <w:t>summary</w:t>
      </w:r>
      <w:bookmarkEnd w:id="30"/>
      <w:bookmarkEnd w:id="31"/>
      <w:bookmarkEnd w:id="32"/>
    </w:p>
    <w:tbl>
      <w:tblPr>
        <w:tblW w:w="5000" w:type="pct"/>
        <w:shd w:val="clear" w:color="auto" w:fill="CAD7E2" w:themeFill="text2" w:themeFillTint="33"/>
        <w:tblLayout w:type="fixed"/>
        <w:tblCellMar>
          <w:top w:w="57" w:type="dxa"/>
          <w:left w:w="57" w:type="dxa"/>
          <w:bottom w:w="57" w:type="dxa"/>
          <w:right w:w="57" w:type="dxa"/>
        </w:tblCellMar>
        <w:tblLook w:val="04A0" w:firstRow="1" w:lastRow="0" w:firstColumn="1" w:lastColumn="0" w:noHBand="0" w:noVBand="1"/>
      </w:tblPr>
      <w:tblGrid>
        <w:gridCol w:w="709"/>
        <w:gridCol w:w="9495"/>
      </w:tblGrid>
      <w:tr w:rsidR="00D64ED7" w:rsidRPr="000D1247" w14:paraId="1CC6B7F0" w14:textId="77777777" w:rsidTr="001108CA">
        <w:trPr>
          <w:trHeight w:val="284"/>
          <w:tblHeader/>
        </w:trPr>
        <w:tc>
          <w:tcPr>
            <w:tcW w:w="709" w:type="dxa"/>
            <w:shd w:val="clear" w:color="auto" w:fill="263746" w:themeFill="text2"/>
            <w:vAlign w:val="center"/>
          </w:tcPr>
          <w:p w14:paraId="4F1E4246" w14:textId="77777777" w:rsidR="00D64ED7" w:rsidRPr="0075185C" w:rsidRDefault="00D64ED7" w:rsidP="001108CA">
            <w:pPr>
              <w:pStyle w:val="Breakoutboxtitle"/>
            </w:pPr>
            <w:r w:rsidRPr="0075185C">
              <w:rPr>
                <w:noProof/>
              </w:rPr>
              <w:drawing>
                <wp:inline distT="0" distB="0" distL="0" distR="0" wp14:anchorId="59DDD753" wp14:editId="2E9A83DD">
                  <wp:extent cx="360000" cy="360000"/>
                  <wp:effectExtent l="0" t="0" r="2540" b="2540"/>
                  <wp:docPr id="1923515553" name="Graphic 3" descr="Information with solid fil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21389349" name="Graphic 1921389349" descr="Information with solid fill"/>
                          <pic:cNvPicPr/>
                        </pic:nvPicPr>
                        <pic:blipFill>
                          <a:blip r:embed="rId27">
                            <a:extLst>
                              <a:ext uri="{28A0092B-C50C-407E-A947-70E740481C1C}">
                                <a14:useLocalDpi xmlns:a14="http://schemas.microsoft.com/office/drawing/2010/main" val="0"/>
                              </a:ext>
                              <a:ext uri="{96DAC541-7B7A-43D3-8B79-37D633B846F1}">
                                <asvg:svgBlip xmlns:asvg="http://schemas.microsoft.com/office/drawing/2016/SVG/main" r:embed="rId28"/>
                              </a:ext>
                            </a:extLst>
                          </a:blip>
                          <a:stretch>
                            <a:fillRect/>
                          </a:stretch>
                        </pic:blipFill>
                        <pic:spPr>
                          <a:xfrm>
                            <a:off x="0" y="0"/>
                            <a:ext cx="360000" cy="360000"/>
                          </a:xfrm>
                          <a:prstGeom prst="rect">
                            <a:avLst/>
                          </a:prstGeom>
                        </pic:spPr>
                      </pic:pic>
                    </a:graphicData>
                  </a:graphic>
                </wp:inline>
              </w:drawing>
            </w:r>
          </w:p>
        </w:tc>
        <w:tc>
          <w:tcPr>
            <w:tcW w:w="9489" w:type="dxa"/>
            <w:shd w:val="clear" w:color="auto" w:fill="263746" w:themeFill="text2"/>
            <w:vAlign w:val="center"/>
          </w:tcPr>
          <w:p w14:paraId="56E14FFE" w14:textId="77777777" w:rsidR="00D64ED7" w:rsidRPr="00F1609E" w:rsidRDefault="00D64ED7" w:rsidP="001108CA">
            <w:pPr>
              <w:pStyle w:val="Breakoutboxtitle"/>
              <w:rPr>
                <w:color w:val="FFFFFF" w:themeColor="background1"/>
                <w:sz w:val="22"/>
                <w:szCs w:val="22"/>
              </w:rPr>
            </w:pPr>
            <w:r w:rsidRPr="00F1609E">
              <w:rPr>
                <w:color w:val="FFFFFF" w:themeColor="background1"/>
                <w:sz w:val="22"/>
                <w:szCs w:val="22"/>
              </w:rPr>
              <w:t>Guidance</w:t>
            </w:r>
          </w:p>
        </w:tc>
      </w:tr>
      <w:tr w:rsidR="00D64ED7" w:rsidRPr="000D1247" w14:paraId="0FDF6681" w14:textId="77777777" w:rsidTr="001108CA">
        <w:trPr>
          <w:trHeight w:val="284"/>
        </w:trPr>
        <w:tc>
          <w:tcPr>
            <w:tcW w:w="10198" w:type="dxa"/>
            <w:gridSpan w:val="2"/>
            <w:shd w:val="clear" w:color="auto" w:fill="CAD7E2" w:themeFill="text2" w:themeFillTint="33"/>
          </w:tcPr>
          <w:p w14:paraId="0E8B44E9" w14:textId="77777777" w:rsidR="00D64ED7" w:rsidRPr="000D1247" w:rsidRDefault="00D64ED7" w:rsidP="008A5BCE">
            <w:pPr>
              <w:pStyle w:val="Breakouttext"/>
              <w:suppressAutoHyphens/>
              <w:spacing w:line="280" w:lineRule="atLeast"/>
            </w:pPr>
            <w:r w:rsidRPr="000D1247">
              <w:t>Provide a summary of the Project history including why the Project is needed and the Project objectives.</w:t>
            </w:r>
          </w:p>
        </w:tc>
      </w:tr>
    </w:tbl>
    <w:p w14:paraId="086C1DC3" w14:textId="77777777" w:rsidR="00D64ED7" w:rsidRPr="000D1247" w:rsidRDefault="00D64ED7" w:rsidP="008A5BCE">
      <w:pPr>
        <w:suppressAutoHyphens/>
        <w:spacing w:line="280" w:lineRule="atLeast"/>
        <w:rPr>
          <w:i/>
          <w:iCs/>
        </w:rPr>
      </w:pPr>
      <w:r w:rsidRPr="000D1247">
        <w:rPr>
          <w:i/>
          <w:iCs/>
        </w:rPr>
        <w:t>Add your response here.</w:t>
      </w:r>
    </w:p>
    <w:p w14:paraId="36BE6C7A" w14:textId="77777777" w:rsidR="00D64ED7" w:rsidRPr="000D1247" w:rsidRDefault="00D64ED7" w:rsidP="00D64ED7">
      <w:pPr>
        <w:pStyle w:val="Heading2"/>
      </w:pPr>
      <w:bookmarkStart w:id="33" w:name="_Toc156397604"/>
      <w:bookmarkStart w:id="34" w:name="_Toc169623352"/>
      <w:bookmarkStart w:id="35" w:name="_Toc204352500"/>
      <w:r w:rsidRPr="000D1247">
        <w:t>Project partners</w:t>
      </w:r>
      <w:bookmarkEnd w:id="33"/>
      <w:bookmarkEnd w:id="34"/>
      <w:bookmarkEnd w:id="35"/>
    </w:p>
    <w:tbl>
      <w:tblPr>
        <w:tblW w:w="5000" w:type="pct"/>
        <w:shd w:val="clear" w:color="auto" w:fill="CAD7E2" w:themeFill="text2" w:themeFillTint="33"/>
        <w:tblLayout w:type="fixed"/>
        <w:tblCellMar>
          <w:top w:w="57" w:type="dxa"/>
          <w:left w:w="57" w:type="dxa"/>
          <w:bottom w:w="57" w:type="dxa"/>
          <w:right w:w="57" w:type="dxa"/>
        </w:tblCellMar>
        <w:tblLook w:val="04A0" w:firstRow="1" w:lastRow="0" w:firstColumn="1" w:lastColumn="0" w:noHBand="0" w:noVBand="1"/>
      </w:tblPr>
      <w:tblGrid>
        <w:gridCol w:w="695"/>
        <w:gridCol w:w="9509"/>
      </w:tblGrid>
      <w:tr w:rsidR="00D64ED7" w:rsidRPr="000D1247" w14:paraId="2C22D642" w14:textId="77777777" w:rsidTr="001108CA">
        <w:trPr>
          <w:trHeight w:val="13"/>
          <w:tblHeader/>
        </w:trPr>
        <w:tc>
          <w:tcPr>
            <w:tcW w:w="709" w:type="dxa"/>
            <w:shd w:val="clear" w:color="auto" w:fill="263746" w:themeFill="text2"/>
            <w:vAlign w:val="center"/>
          </w:tcPr>
          <w:p w14:paraId="4254455C" w14:textId="77777777" w:rsidR="00D64ED7" w:rsidRPr="000D1247" w:rsidRDefault="00D64ED7" w:rsidP="001108CA">
            <w:pPr>
              <w:pStyle w:val="Breakoutboxtitle"/>
            </w:pPr>
            <w:r w:rsidRPr="000D1247">
              <w:rPr>
                <w:noProof/>
              </w:rPr>
              <w:drawing>
                <wp:inline distT="0" distB="0" distL="0" distR="0" wp14:anchorId="78C180A9" wp14:editId="3271C942">
                  <wp:extent cx="360000" cy="360000"/>
                  <wp:effectExtent l="0" t="0" r="2540" b="2540"/>
                  <wp:docPr id="1720168460" name="Graphic 3" descr="Information with solid fil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21389349" name="Graphic 1921389349" descr="Information with solid fill"/>
                          <pic:cNvPicPr/>
                        </pic:nvPicPr>
                        <pic:blipFill>
                          <a:blip r:embed="rId27">
                            <a:extLst>
                              <a:ext uri="{28A0092B-C50C-407E-A947-70E740481C1C}">
                                <a14:useLocalDpi xmlns:a14="http://schemas.microsoft.com/office/drawing/2010/main" val="0"/>
                              </a:ext>
                              <a:ext uri="{96DAC541-7B7A-43D3-8B79-37D633B846F1}">
                                <asvg:svgBlip xmlns:asvg="http://schemas.microsoft.com/office/drawing/2016/SVG/main" r:embed="rId28"/>
                              </a:ext>
                            </a:extLst>
                          </a:blip>
                          <a:stretch>
                            <a:fillRect/>
                          </a:stretch>
                        </pic:blipFill>
                        <pic:spPr>
                          <a:xfrm>
                            <a:off x="0" y="0"/>
                            <a:ext cx="360000" cy="360000"/>
                          </a:xfrm>
                          <a:prstGeom prst="rect">
                            <a:avLst/>
                          </a:prstGeom>
                        </pic:spPr>
                      </pic:pic>
                    </a:graphicData>
                  </a:graphic>
                </wp:inline>
              </w:drawing>
            </w:r>
          </w:p>
        </w:tc>
        <w:tc>
          <w:tcPr>
            <w:tcW w:w="9751" w:type="dxa"/>
            <w:shd w:val="clear" w:color="auto" w:fill="263746" w:themeFill="text2"/>
            <w:vAlign w:val="center"/>
          </w:tcPr>
          <w:p w14:paraId="35F5A760" w14:textId="77777777" w:rsidR="00D64ED7" w:rsidRPr="00F1609E" w:rsidRDefault="00D64ED7" w:rsidP="001108CA">
            <w:pPr>
              <w:pStyle w:val="Breakoutboxtitle"/>
              <w:rPr>
                <w:color w:val="FFFFFF" w:themeColor="background1"/>
                <w:sz w:val="22"/>
                <w:szCs w:val="22"/>
              </w:rPr>
            </w:pPr>
            <w:r w:rsidRPr="00F1609E">
              <w:rPr>
                <w:color w:val="FFFFFF" w:themeColor="background1"/>
                <w:sz w:val="22"/>
                <w:szCs w:val="22"/>
              </w:rPr>
              <w:t>Guidance</w:t>
            </w:r>
          </w:p>
        </w:tc>
      </w:tr>
      <w:tr w:rsidR="00D64ED7" w:rsidRPr="000D1247" w14:paraId="6C25F838" w14:textId="77777777" w:rsidTr="001108CA">
        <w:trPr>
          <w:trHeight w:val="284"/>
        </w:trPr>
        <w:tc>
          <w:tcPr>
            <w:tcW w:w="10460" w:type="dxa"/>
            <w:gridSpan w:val="2"/>
            <w:shd w:val="clear" w:color="auto" w:fill="CAD7E2" w:themeFill="text2" w:themeFillTint="33"/>
          </w:tcPr>
          <w:p w14:paraId="4F826749" w14:textId="77777777" w:rsidR="00D64ED7" w:rsidRPr="000D1247" w:rsidRDefault="00D64ED7" w:rsidP="008A5BCE">
            <w:pPr>
              <w:pStyle w:val="Breakouttext"/>
              <w:suppressAutoHyphens/>
              <w:spacing w:line="280" w:lineRule="atLeast"/>
            </w:pPr>
            <w:r w:rsidRPr="000D1247">
              <w:t>If the project is being delivered with a partner, provide a brief summary of:</w:t>
            </w:r>
          </w:p>
          <w:p w14:paraId="58C13608" w14:textId="77777777" w:rsidR="00D64ED7" w:rsidRPr="000D1247" w:rsidRDefault="00D64ED7" w:rsidP="008A5BCE">
            <w:pPr>
              <w:pStyle w:val="Breakouttext"/>
              <w:keepLines/>
              <w:numPr>
                <w:ilvl w:val="0"/>
                <w:numId w:val="29"/>
              </w:numPr>
              <w:suppressAutoHyphens/>
              <w:spacing w:line="280" w:lineRule="atLeast"/>
            </w:pPr>
            <w:r w:rsidRPr="000D1247">
              <w:t>The partner organisation</w:t>
            </w:r>
          </w:p>
          <w:p w14:paraId="0742BAEF" w14:textId="77777777" w:rsidR="00D64ED7" w:rsidRPr="000D1247" w:rsidRDefault="00D64ED7" w:rsidP="008A5BCE">
            <w:pPr>
              <w:pStyle w:val="Breakouttext"/>
              <w:keepLines/>
              <w:numPr>
                <w:ilvl w:val="0"/>
                <w:numId w:val="29"/>
              </w:numPr>
              <w:suppressAutoHyphens/>
              <w:spacing w:line="280" w:lineRule="atLeast"/>
            </w:pPr>
            <w:r w:rsidRPr="000D1247">
              <w:t>Their scope of involvement in the project</w:t>
            </w:r>
          </w:p>
          <w:p w14:paraId="260A1720" w14:textId="77777777" w:rsidR="00D64ED7" w:rsidRPr="000D1247" w:rsidRDefault="00D64ED7" w:rsidP="008A5BCE">
            <w:pPr>
              <w:pStyle w:val="Breakouttext"/>
              <w:keepLines/>
              <w:numPr>
                <w:ilvl w:val="0"/>
                <w:numId w:val="29"/>
              </w:numPr>
              <w:suppressAutoHyphens/>
              <w:spacing w:line="280" w:lineRule="atLeast"/>
              <w:rPr>
                <w:kern w:val="2"/>
                <w:szCs w:val="18"/>
                <w14:ligatures w14:val="standardContextual"/>
              </w:rPr>
            </w:pPr>
            <w:r w:rsidRPr="000D1247">
              <w:t>Their experience in delivering similar community infrastructure projects</w:t>
            </w:r>
          </w:p>
        </w:tc>
      </w:tr>
    </w:tbl>
    <w:p w14:paraId="07B07522" w14:textId="77777777" w:rsidR="00D64ED7" w:rsidRPr="00FF4125" w:rsidRDefault="00D64ED7" w:rsidP="008A5BCE">
      <w:pPr>
        <w:suppressAutoHyphens/>
        <w:spacing w:line="280" w:lineRule="atLeast"/>
        <w:rPr>
          <w:i/>
          <w:iCs/>
        </w:rPr>
      </w:pPr>
      <w:r w:rsidRPr="000D1247">
        <w:rPr>
          <w:i/>
          <w:iCs/>
        </w:rPr>
        <w:t>Add your response here.</w:t>
      </w:r>
      <w:bookmarkStart w:id="36" w:name="_Toc156397605"/>
    </w:p>
    <w:p w14:paraId="25FB06B5" w14:textId="4984C07F" w:rsidR="001D228E" w:rsidRDefault="001D228E">
      <w:pPr>
        <w:spacing w:before="60" w:after="60"/>
        <w:rPr>
          <w:rFonts w:eastAsiaTheme="majorEastAsia" w:cstheme="majorBidi"/>
          <w:color w:val="005EB8"/>
          <w:sz w:val="44"/>
          <w:szCs w:val="26"/>
        </w:rPr>
      </w:pPr>
      <w:bookmarkStart w:id="37" w:name="_Toc156397606"/>
      <w:bookmarkStart w:id="38" w:name="_Toc169623354"/>
      <w:bookmarkEnd w:id="36"/>
      <w:r>
        <w:br w:type="page"/>
      </w:r>
    </w:p>
    <w:p w14:paraId="2C4CF5EF" w14:textId="278B4C4E" w:rsidR="00D64ED7" w:rsidRPr="000D1247" w:rsidRDefault="00D64ED7" w:rsidP="00D64ED7">
      <w:pPr>
        <w:pStyle w:val="Heading2"/>
      </w:pPr>
      <w:bookmarkStart w:id="39" w:name="_Toc204352502"/>
      <w:r w:rsidRPr="000D1247">
        <w:lastRenderedPageBreak/>
        <w:t>Key project roles and responsibilities</w:t>
      </w:r>
      <w:bookmarkEnd w:id="37"/>
      <w:bookmarkEnd w:id="38"/>
      <w:bookmarkEnd w:id="39"/>
    </w:p>
    <w:tbl>
      <w:tblPr>
        <w:tblpPr w:leftFromText="181" w:rightFromText="181" w:vertAnchor="text" w:tblpY="1"/>
        <w:tblOverlap w:val="never"/>
        <w:tblW w:w="5000" w:type="pct"/>
        <w:shd w:val="clear" w:color="auto" w:fill="CAD7E2" w:themeFill="text2" w:themeFillTint="33"/>
        <w:tblLayout w:type="fixed"/>
        <w:tblCellMar>
          <w:top w:w="28" w:type="dxa"/>
          <w:left w:w="28" w:type="dxa"/>
          <w:bottom w:w="28" w:type="dxa"/>
          <w:right w:w="28" w:type="dxa"/>
        </w:tblCellMar>
        <w:tblLook w:val="04A0" w:firstRow="1" w:lastRow="0" w:firstColumn="1" w:lastColumn="0" w:noHBand="0" w:noVBand="1"/>
      </w:tblPr>
      <w:tblGrid>
        <w:gridCol w:w="709"/>
        <w:gridCol w:w="9495"/>
      </w:tblGrid>
      <w:tr w:rsidR="00D64ED7" w:rsidRPr="000D1247" w14:paraId="7D5CC4D5" w14:textId="77777777" w:rsidTr="001108CA">
        <w:trPr>
          <w:trHeight w:val="284"/>
          <w:tblHeader/>
        </w:trPr>
        <w:tc>
          <w:tcPr>
            <w:tcW w:w="709" w:type="dxa"/>
            <w:shd w:val="clear" w:color="auto" w:fill="263746" w:themeFill="text2"/>
            <w:vAlign w:val="center"/>
          </w:tcPr>
          <w:p w14:paraId="1F838C7F" w14:textId="77777777" w:rsidR="00D64ED7" w:rsidRPr="000D1247" w:rsidRDefault="00D64ED7" w:rsidP="001108CA">
            <w:pPr>
              <w:pStyle w:val="Breakoutboxtitle"/>
            </w:pPr>
            <w:r w:rsidRPr="000D1247">
              <w:rPr>
                <w:noProof/>
              </w:rPr>
              <w:drawing>
                <wp:inline distT="0" distB="0" distL="0" distR="0" wp14:anchorId="529FFC14" wp14:editId="5E966F85">
                  <wp:extent cx="360000" cy="360000"/>
                  <wp:effectExtent l="0" t="0" r="2540" b="2540"/>
                  <wp:docPr id="1890874170" name="Graphic 3" descr="Information with solid fil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21389349" name="Graphic 1921389349" descr="Information with solid fill"/>
                          <pic:cNvPicPr/>
                        </pic:nvPicPr>
                        <pic:blipFill>
                          <a:blip r:embed="rId27">
                            <a:extLst>
                              <a:ext uri="{28A0092B-C50C-407E-A947-70E740481C1C}">
                                <a14:useLocalDpi xmlns:a14="http://schemas.microsoft.com/office/drawing/2010/main" val="0"/>
                              </a:ext>
                              <a:ext uri="{96DAC541-7B7A-43D3-8B79-37D633B846F1}">
                                <asvg:svgBlip xmlns:asvg="http://schemas.microsoft.com/office/drawing/2016/SVG/main" r:embed="rId28"/>
                              </a:ext>
                            </a:extLst>
                          </a:blip>
                          <a:stretch>
                            <a:fillRect/>
                          </a:stretch>
                        </pic:blipFill>
                        <pic:spPr>
                          <a:xfrm>
                            <a:off x="0" y="0"/>
                            <a:ext cx="360000" cy="360000"/>
                          </a:xfrm>
                          <a:prstGeom prst="rect">
                            <a:avLst/>
                          </a:prstGeom>
                        </pic:spPr>
                      </pic:pic>
                    </a:graphicData>
                  </a:graphic>
                </wp:inline>
              </w:drawing>
            </w:r>
          </w:p>
        </w:tc>
        <w:tc>
          <w:tcPr>
            <w:tcW w:w="9489" w:type="dxa"/>
            <w:shd w:val="clear" w:color="auto" w:fill="263746" w:themeFill="text2"/>
            <w:vAlign w:val="center"/>
          </w:tcPr>
          <w:p w14:paraId="14B1A03B" w14:textId="77777777" w:rsidR="00D64ED7" w:rsidRPr="00F1609E" w:rsidRDefault="00D64ED7" w:rsidP="001108CA">
            <w:pPr>
              <w:pStyle w:val="Breakoutboxtitle"/>
              <w:rPr>
                <w:rFonts w:asciiTheme="majorHAnsi" w:hAnsiTheme="majorHAnsi" w:cstheme="majorHAnsi"/>
                <w:sz w:val="22"/>
                <w:szCs w:val="22"/>
              </w:rPr>
            </w:pPr>
            <w:r w:rsidRPr="00F1609E">
              <w:rPr>
                <w:rFonts w:asciiTheme="majorHAnsi" w:hAnsiTheme="majorHAnsi" w:cstheme="majorHAnsi"/>
                <w:color w:val="FFFFFF" w:themeColor="background1"/>
                <w:sz w:val="22"/>
                <w:szCs w:val="22"/>
              </w:rPr>
              <w:t>Guidance</w:t>
            </w:r>
          </w:p>
        </w:tc>
      </w:tr>
      <w:tr w:rsidR="00D64ED7" w:rsidRPr="000D1247" w14:paraId="15842262" w14:textId="77777777" w:rsidTr="001108CA">
        <w:trPr>
          <w:trHeight w:val="284"/>
        </w:trPr>
        <w:tc>
          <w:tcPr>
            <w:tcW w:w="10198" w:type="dxa"/>
            <w:gridSpan w:val="2"/>
            <w:shd w:val="clear" w:color="auto" w:fill="CAD7E2" w:themeFill="text2" w:themeFillTint="33"/>
          </w:tcPr>
          <w:p w14:paraId="6AF81191" w14:textId="77777777" w:rsidR="00D64ED7" w:rsidRPr="000D1247" w:rsidRDefault="00D64ED7" w:rsidP="008A5BCE">
            <w:pPr>
              <w:pStyle w:val="Breakouttext"/>
              <w:keepLines/>
              <w:numPr>
                <w:ilvl w:val="0"/>
                <w:numId w:val="31"/>
              </w:numPr>
              <w:suppressAutoHyphens/>
              <w:spacing w:line="280" w:lineRule="atLeast"/>
              <w:ind w:left="357" w:hanging="357"/>
            </w:pPr>
            <w:r w:rsidRPr="000D1247">
              <w:t>Identify the key roles and their nominated responsibilities. Include details of any project partner employees/representatives who will play a key role in project delivery and attach CVs for each.</w:t>
            </w:r>
          </w:p>
          <w:p w14:paraId="49C6E0FC" w14:textId="77777777" w:rsidR="00D64ED7" w:rsidRPr="000D1247" w:rsidRDefault="00D64ED7" w:rsidP="008A5BCE">
            <w:pPr>
              <w:pStyle w:val="Breakouttext"/>
              <w:keepLines/>
              <w:numPr>
                <w:ilvl w:val="0"/>
                <w:numId w:val="31"/>
              </w:numPr>
              <w:suppressAutoHyphens/>
              <w:spacing w:line="280" w:lineRule="atLeast"/>
              <w:ind w:left="357" w:hanging="357"/>
            </w:pPr>
            <w:r w:rsidRPr="000D1247">
              <w:t>Identify the nominated project manager.</w:t>
            </w:r>
          </w:p>
          <w:p w14:paraId="6DB20061" w14:textId="77777777" w:rsidR="00D64ED7" w:rsidRPr="000D1247" w:rsidRDefault="00D64ED7" w:rsidP="008A5BCE">
            <w:pPr>
              <w:pStyle w:val="Breakouttext"/>
              <w:keepLines/>
              <w:numPr>
                <w:ilvl w:val="0"/>
                <w:numId w:val="31"/>
              </w:numPr>
              <w:suppressAutoHyphens/>
              <w:spacing w:line="280" w:lineRule="atLeast"/>
              <w:ind w:left="357" w:hanging="357"/>
            </w:pPr>
            <w:r w:rsidRPr="000D1247">
              <w:t>Ensure that the individuals identified have the capabilities, skills, and expertise to successfully deliver the project.</w:t>
            </w:r>
          </w:p>
          <w:p w14:paraId="60C58B76" w14:textId="77777777" w:rsidR="00D64ED7" w:rsidRPr="000D1247" w:rsidRDefault="00D64ED7" w:rsidP="008A5BCE">
            <w:pPr>
              <w:pStyle w:val="Breakouttext"/>
              <w:keepLines/>
              <w:numPr>
                <w:ilvl w:val="0"/>
                <w:numId w:val="31"/>
              </w:numPr>
              <w:suppressAutoHyphens/>
              <w:spacing w:line="280" w:lineRule="atLeast"/>
              <w:ind w:left="357" w:hanging="357"/>
              <w:rPr>
                <w:kern w:val="2"/>
                <w:szCs w:val="22"/>
                <w14:ligatures w14:val="standardContextual"/>
              </w:rPr>
            </w:pPr>
            <w:r w:rsidRPr="000D1247">
              <w:t xml:space="preserve">Date of birth is required for due diligence purposes. (Refer to the section of the </w:t>
            </w:r>
            <w:r>
              <w:t>Program</w:t>
            </w:r>
            <w:r w:rsidRPr="000D1247">
              <w:t xml:space="preserve"> Guidelines for information on the treatment of personal information.)</w:t>
            </w:r>
          </w:p>
        </w:tc>
      </w:tr>
    </w:tbl>
    <w:p w14:paraId="0927CE64" w14:textId="77777777" w:rsidR="00D64ED7" w:rsidRDefault="00D64ED7" w:rsidP="00D64ED7"/>
    <w:tbl>
      <w:tblPr>
        <w:tblStyle w:val="PlainTable1"/>
        <w:tblW w:w="10206" w:type="dxa"/>
        <w:tblLook w:val="04A0" w:firstRow="1" w:lastRow="0" w:firstColumn="1" w:lastColumn="0" w:noHBand="0" w:noVBand="1"/>
      </w:tblPr>
      <w:tblGrid>
        <w:gridCol w:w="2268"/>
        <w:gridCol w:w="1701"/>
        <w:gridCol w:w="2552"/>
        <w:gridCol w:w="3685"/>
      </w:tblGrid>
      <w:tr w:rsidR="00FF19C0" w14:paraId="5C0DF152" w14:textId="77777777" w:rsidTr="00FF19C0">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268" w:type="dxa"/>
            <w:tcBorders>
              <w:top w:val="nil"/>
              <w:left w:val="nil"/>
              <w:bottom w:val="nil"/>
              <w:right w:val="nil"/>
            </w:tcBorders>
            <w:shd w:val="clear" w:color="auto" w:fill="263746" w:themeFill="text2"/>
            <w:hideMark/>
          </w:tcPr>
          <w:p w14:paraId="25E9BFFD" w14:textId="7EB0F738" w:rsidR="00FF19C0" w:rsidRPr="00FF19C0" w:rsidRDefault="00FF19C0" w:rsidP="00FF19C0">
            <w:pPr>
              <w:rPr>
                <w:color w:val="FFFFFF" w:themeColor="background1"/>
              </w:rPr>
            </w:pPr>
            <w:bookmarkStart w:id="40" w:name="_Hlk204346297"/>
            <w:r w:rsidRPr="00FF19C0">
              <w:rPr>
                <w:color w:val="FFFFFF" w:themeColor="background1"/>
              </w:rPr>
              <w:t xml:space="preserve">Full name </w:t>
            </w:r>
          </w:p>
        </w:tc>
        <w:tc>
          <w:tcPr>
            <w:tcW w:w="1701" w:type="dxa"/>
            <w:tcBorders>
              <w:top w:val="nil"/>
              <w:left w:val="nil"/>
              <w:bottom w:val="nil"/>
              <w:right w:val="nil"/>
            </w:tcBorders>
            <w:shd w:val="clear" w:color="auto" w:fill="263746" w:themeFill="text2"/>
          </w:tcPr>
          <w:p w14:paraId="5392E421" w14:textId="660910DC" w:rsidR="00FF19C0" w:rsidRPr="00FF19C0" w:rsidRDefault="00FF19C0" w:rsidP="00FF19C0">
            <w:pPr>
              <w:cnfStyle w:val="100000000000" w:firstRow="1" w:lastRow="0" w:firstColumn="0" w:lastColumn="0" w:oddVBand="0" w:evenVBand="0" w:oddHBand="0" w:evenHBand="0" w:firstRowFirstColumn="0" w:firstRowLastColumn="0" w:lastRowFirstColumn="0" w:lastRowLastColumn="0"/>
              <w:rPr>
                <w:color w:val="FFFFFF" w:themeColor="background1"/>
              </w:rPr>
            </w:pPr>
            <w:r w:rsidRPr="00FF19C0">
              <w:rPr>
                <w:color w:val="FFFFFF" w:themeColor="background1"/>
              </w:rPr>
              <w:t>Date of birth</w:t>
            </w:r>
          </w:p>
        </w:tc>
        <w:tc>
          <w:tcPr>
            <w:tcW w:w="2552" w:type="dxa"/>
            <w:tcBorders>
              <w:top w:val="nil"/>
              <w:left w:val="nil"/>
              <w:bottom w:val="nil"/>
              <w:right w:val="nil"/>
            </w:tcBorders>
            <w:shd w:val="clear" w:color="auto" w:fill="263746" w:themeFill="text2"/>
          </w:tcPr>
          <w:p w14:paraId="14D3BE3D" w14:textId="04D8A8F5" w:rsidR="00FF19C0" w:rsidRPr="00FF19C0" w:rsidRDefault="00FF19C0" w:rsidP="00FF19C0">
            <w:pPr>
              <w:cnfStyle w:val="100000000000" w:firstRow="1" w:lastRow="0" w:firstColumn="0" w:lastColumn="0" w:oddVBand="0" w:evenVBand="0" w:oddHBand="0" w:evenHBand="0" w:firstRowFirstColumn="0" w:firstRowLastColumn="0" w:lastRowFirstColumn="0" w:lastRowLastColumn="0"/>
              <w:rPr>
                <w:color w:val="FFFFFF" w:themeColor="background1"/>
              </w:rPr>
            </w:pPr>
            <w:r w:rsidRPr="00FF19C0">
              <w:rPr>
                <w:color w:val="FFFFFF" w:themeColor="background1"/>
              </w:rPr>
              <w:t>Position/Project role and responsibilities</w:t>
            </w:r>
          </w:p>
        </w:tc>
        <w:tc>
          <w:tcPr>
            <w:tcW w:w="3685" w:type="dxa"/>
            <w:tcBorders>
              <w:top w:val="nil"/>
              <w:left w:val="nil"/>
              <w:bottom w:val="nil"/>
              <w:right w:val="nil"/>
            </w:tcBorders>
            <w:shd w:val="clear" w:color="auto" w:fill="263746" w:themeFill="text2"/>
          </w:tcPr>
          <w:p w14:paraId="13771FDC" w14:textId="6D3D3B7B" w:rsidR="00FF19C0" w:rsidRPr="00FF19C0" w:rsidRDefault="00FF19C0" w:rsidP="00FF19C0">
            <w:pPr>
              <w:cnfStyle w:val="100000000000" w:firstRow="1" w:lastRow="0" w:firstColumn="0" w:lastColumn="0" w:oddVBand="0" w:evenVBand="0" w:oddHBand="0" w:evenHBand="0" w:firstRowFirstColumn="0" w:firstRowLastColumn="0" w:lastRowFirstColumn="0" w:lastRowLastColumn="0"/>
              <w:rPr>
                <w:color w:val="FFFFFF" w:themeColor="background1"/>
              </w:rPr>
            </w:pPr>
            <w:r w:rsidRPr="00FF19C0">
              <w:rPr>
                <w:color w:val="FFFFFF" w:themeColor="background1"/>
              </w:rPr>
              <w:t>Key skills and experience</w:t>
            </w:r>
          </w:p>
        </w:tc>
      </w:tr>
      <w:tr w:rsidR="00FF19C0" w14:paraId="4B64CB80" w14:textId="77777777" w:rsidTr="00FF19C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268" w:type="dxa"/>
            <w:tcBorders>
              <w:top w:val="nil"/>
              <w:left w:val="single" w:sz="4" w:space="0" w:color="BFBFBF" w:themeColor="background1" w:themeShade="BF"/>
              <w:bottom w:val="single" w:sz="4" w:space="0" w:color="BFBFBF" w:themeColor="background1" w:themeShade="BF"/>
              <w:right w:val="single" w:sz="4" w:space="0" w:color="BFBFBF" w:themeColor="background1" w:themeShade="BF"/>
            </w:tcBorders>
          </w:tcPr>
          <w:p w14:paraId="1DEFABAF" w14:textId="77777777" w:rsidR="00FF19C0" w:rsidRDefault="00FF19C0" w:rsidP="001108CA"/>
        </w:tc>
        <w:tc>
          <w:tcPr>
            <w:tcW w:w="1701" w:type="dxa"/>
            <w:tcBorders>
              <w:top w:val="nil"/>
              <w:left w:val="single" w:sz="4" w:space="0" w:color="BFBFBF" w:themeColor="background1" w:themeShade="BF"/>
              <w:bottom w:val="single" w:sz="4" w:space="0" w:color="BFBFBF" w:themeColor="background1" w:themeShade="BF"/>
              <w:right w:val="single" w:sz="4" w:space="0" w:color="BFBFBF" w:themeColor="background1" w:themeShade="BF"/>
            </w:tcBorders>
          </w:tcPr>
          <w:p w14:paraId="45902A18" w14:textId="77777777" w:rsidR="00FF19C0" w:rsidRDefault="00FF19C0" w:rsidP="001108CA">
            <w:pPr>
              <w:cnfStyle w:val="000000100000" w:firstRow="0" w:lastRow="0" w:firstColumn="0" w:lastColumn="0" w:oddVBand="0" w:evenVBand="0" w:oddHBand="1" w:evenHBand="0" w:firstRowFirstColumn="0" w:firstRowLastColumn="0" w:lastRowFirstColumn="0" w:lastRowLastColumn="0"/>
            </w:pPr>
          </w:p>
        </w:tc>
        <w:tc>
          <w:tcPr>
            <w:tcW w:w="2552" w:type="dxa"/>
            <w:tcBorders>
              <w:top w:val="nil"/>
              <w:left w:val="single" w:sz="4" w:space="0" w:color="BFBFBF" w:themeColor="background1" w:themeShade="BF"/>
              <w:bottom w:val="single" w:sz="4" w:space="0" w:color="BFBFBF" w:themeColor="background1" w:themeShade="BF"/>
              <w:right w:val="single" w:sz="4" w:space="0" w:color="BFBFBF" w:themeColor="background1" w:themeShade="BF"/>
            </w:tcBorders>
          </w:tcPr>
          <w:p w14:paraId="20030233" w14:textId="4546BB67" w:rsidR="00FF19C0" w:rsidRDefault="00FF19C0" w:rsidP="001108CA">
            <w:pPr>
              <w:cnfStyle w:val="000000100000" w:firstRow="0" w:lastRow="0" w:firstColumn="0" w:lastColumn="0" w:oddVBand="0" w:evenVBand="0" w:oddHBand="1" w:evenHBand="0" w:firstRowFirstColumn="0" w:firstRowLastColumn="0" w:lastRowFirstColumn="0" w:lastRowLastColumn="0"/>
            </w:pPr>
          </w:p>
        </w:tc>
        <w:tc>
          <w:tcPr>
            <w:tcW w:w="3685" w:type="dxa"/>
            <w:tcBorders>
              <w:top w:val="nil"/>
              <w:left w:val="single" w:sz="4" w:space="0" w:color="BFBFBF" w:themeColor="background1" w:themeShade="BF"/>
              <w:bottom w:val="single" w:sz="4" w:space="0" w:color="BFBFBF" w:themeColor="background1" w:themeShade="BF"/>
              <w:right w:val="single" w:sz="4" w:space="0" w:color="BFBFBF" w:themeColor="background1" w:themeShade="BF"/>
            </w:tcBorders>
          </w:tcPr>
          <w:p w14:paraId="0E9A2AB3" w14:textId="1A35E0EF" w:rsidR="00FF19C0" w:rsidRDefault="00FF19C0" w:rsidP="001108CA">
            <w:pPr>
              <w:cnfStyle w:val="000000100000" w:firstRow="0" w:lastRow="0" w:firstColumn="0" w:lastColumn="0" w:oddVBand="0" w:evenVBand="0" w:oddHBand="1" w:evenHBand="0" w:firstRowFirstColumn="0" w:firstRowLastColumn="0" w:lastRowFirstColumn="0" w:lastRowLastColumn="0"/>
            </w:pPr>
          </w:p>
        </w:tc>
      </w:tr>
      <w:tr w:rsidR="00FF19C0" w14:paraId="5E09764E" w14:textId="77777777" w:rsidTr="00FF19C0">
        <w:tc>
          <w:tcPr>
            <w:cnfStyle w:val="001000000000" w:firstRow="0" w:lastRow="0" w:firstColumn="1" w:lastColumn="0" w:oddVBand="0" w:evenVBand="0" w:oddHBand="0" w:evenHBand="0" w:firstRowFirstColumn="0" w:firstRowLastColumn="0" w:lastRowFirstColumn="0" w:lastRowLastColumn="0"/>
            <w:tcW w:w="2268" w:type="dxa"/>
            <w:tc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tcBorders>
          </w:tcPr>
          <w:p w14:paraId="74DFC95C" w14:textId="77777777" w:rsidR="00FF19C0" w:rsidRDefault="00FF19C0" w:rsidP="001108CA"/>
        </w:tc>
        <w:tc>
          <w:tcPr>
            <w:tcW w:w="1701" w:type="dxa"/>
            <w:tc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tcBorders>
          </w:tcPr>
          <w:p w14:paraId="46DB455C" w14:textId="77777777" w:rsidR="00FF19C0" w:rsidRDefault="00FF19C0" w:rsidP="001108CA">
            <w:pPr>
              <w:cnfStyle w:val="000000000000" w:firstRow="0" w:lastRow="0" w:firstColumn="0" w:lastColumn="0" w:oddVBand="0" w:evenVBand="0" w:oddHBand="0" w:evenHBand="0" w:firstRowFirstColumn="0" w:firstRowLastColumn="0" w:lastRowFirstColumn="0" w:lastRowLastColumn="0"/>
            </w:pPr>
          </w:p>
        </w:tc>
        <w:tc>
          <w:tcPr>
            <w:tcW w:w="2552" w:type="dxa"/>
            <w:tc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tcBorders>
          </w:tcPr>
          <w:p w14:paraId="50D8B0B4" w14:textId="46ABC617" w:rsidR="00FF19C0" w:rsidRDefault="00FF19C0" w:rsidP="001108CA">
            <w:pPr>
              <w:cnfStyle w:val="000000000000" w:firstRow="0" w:lastRow="0" w:firstColumn="0" w:lastColumn="0" w:oddVBand="0" w:evenVBand="0" w:oddHBand="0" w:evenHBand="0" w:firstRowFirstColumn="0" w:firstRowLastColumn="0" w:lastRowFirstColumn="0" w:lastRowLastColumn="0"/>
            </w:pPr>
          </w:p>
        </w:tc>
        <w:tc>
          <w:tcPr>
            <w:tcW w:w="3685" w:type="dxa"/>
            <w:tc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tcBorders>
          </w:tcPr>
          <w:p w14:paraId="483CC2C9" w14:textId="2E781C0B" w:rsidR="00FF19C0" w:rsidRDefault="00FF19C0" w:rsidP="001108CA">
            <w:pPr>
              <w:cnfStyle w:val="000000000000" w:firstRow="0" w:lastRow="0" w:firstColumn="0" w:lastColumn="0" w:oddVBand="0" w:evenVBand="0" w:oddHBand="0" w:evenHBand="0" w:firstRowFirstColumn="0" w:firstRowLastColumn="0" w:lastRowFirstColumn="0" w:lastRowLastColumn="0"/>
            </w:pPr>
          </w:p>
        </w:tc>
      </w:tr>
      <w:tr w:rsidR="00FF19C0" w14:paraId="2122C33A" w14:textId="77777777" w:rsidTr="00FF19C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268" w:type="dxa"/>
            <w:tc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tcBorders>
          </w:tcPr>
          <w:p w14:paraId="2C0C6DA5" w14:textId="77777777" w:rsidR="00FF19C0" w:rsidRDefault="00FF19C0" w:rsidP="001108CA"/>
        </w:tc>
        <w:tc>
          <w:tcPr>
            <w:tcW w:w="1701" w:type="dxa"/>
            <w:tc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tcBorders>
          </w:tcPr>
          <w:p w14:paraId="6635C9D7" w14:textId="77777777" w:rsidR="00FF19C0" w:rsidRDefault="00FF19C0" w:rsidP="001108CA">
            <w:pPr>
              <w:cnfStyle w:val="000000100000" w:firstRow="0" w:lastRow="0" w:firstColumn="0" w:lastColumn="0" w:oddVBand="0" w:evenVBand="0" w:oddHBand="1" w:evenHBand="0" w:firstRowFirstColumn="0" w:firstRowLastColumn="0" w:lastRowFirstColumn="0" w:lastRowLastColumn="0"/>
            </w:pPr>
          </w:p>
        </w:tc>
        <w:tc>
          <w:tcPr>
            <w:tcW w:w="2552" w:type="dxa"/>
            <w:tc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tcBorders>
          </w:tcPr>
          <w:p w14:paraId="295B58CB" w14:textId="6500AE90" w:rsidR="00FF19C0" w:rsidRDefault="00FF19C0" w:rsidP="001108CA">
            <w:pPr>
              <w:cnfStyle w:val="000000100000" w:firstRow="0" w:lastRow="0" w:firstColumn="0" w:lastColumn="0" w:oddVBand="0" w:evenVBand="0" w:oddHBand="1" w:evenHBand="0" w:firstRowFirstColumn="0" w:firstRowLastColumn="0" w:lastRowFirstColumn="0" w:lastRowLastColumn="0"/>
            </w:pPr>
          </w:p>
        </w:tc>
        <w:tc>
          <w:tcPr>
            <w:tcW w:w="3685" w:type="dxa"/>
            <w:tc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tcBorders>
          </w:tcPr>
          <w:p w14:paraId="73D72E93" w14:textId="23FFDA03" w:rsidR="00FF19C0" w:rsidRDefault="00FF19C0" w:rsidP="001108CA">
            <w:pPr>
              <w:cnfStyle w:val="000000100000" w:firstRow="0" w:lastRow="0" w:firstColumn="0" w:lastColumn="0" w:oddVBand="0" w:evenVBand="0" w:oddHBand="1" w:evenHBand="0" w:firstRowFirstColumn="0" w:firstRowLastColumn="0" w:lastRowFirstColumn="0" w:lastRowLastColumn="0"/>
            </w:pPr>
          </w:p>
        </w:tc>
      </w:tr>
      <w:tr w:rsidR="00FF19C0" w14:paraId="7EA55A9D" w14:textId="77777777" w:rsidTr="00FF19C0">
        <w:tc>
          <w:tcPr>
            <w:cnfStyle w:val="001000000000" w:firstRow="0" w:lastRow="0" w:firstColumn="1" w:lastColumn="0" w:oddVBand="0" w:evenVBand="0" w:oddHBand="0" w:evenHBand="0" w:firstRowFirstColumn="0" w:firstRowLastColumn="0" w:lastRowFirstColumn="0" w:lastRowLastColumn="0"/>
            <w:tcW w:w="2268" w:type="dxa"/>
            <w:tc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tcBorders>
          </w:tcPr>
          <w:p w14:paraId="4DA84B6E" w14:textId="77777777" w:rsidR="00FF19C0" w:rsidRDefault="00FF19C0" w:rsidP="001108CA"/>
        </w:tc>
        <w:tc>
          <w:tcPr>
            <w:tcW w:w="1701" w:type="dxa"/>
            <w:tc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tcBorders>
          </w:tcPr>
          <w:p w14:paraId="18964980" w14:textId="77777777" w:rsidR="00FF19C0" w:rsidRDefault="00FF19C0" w:rsidP="001108CA">
            <w:pPr>
              <w:cnfStyle w:val="000000000000" w:firstRow="0" w:lastRow="0" w:firstColumn="0" w:lastColumn="0" w:oddVBand="0" w:evenVBand="0" w:oddHBand="0" w:evenHBand="0" w:firstRowFirstColumn="0" w:firstRowLastColumn="0" w:lastRowFirstColumn="0" w:lastRowLastColumn="0"/>
            </w:pPr>
          </w:p>
        </w:tc>
        <w:tc>
          <w:tcPr>
            <w:tcW w:w="2552" w:type="dxa"/>
            <w:tc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tcBorders>
          </w:tcPr>
          <w:p w14:paraId="72F26164" w14:textId="388D1CCA" w:rsidR="00FF19C0" w:rsidRDefault="00FF19C0" w:rsidP="001108CA">
            <w:pPr>
              <w:cnfStyle w:val="000000000000" w:firstRow="0" w:lastRow="0" w:firstColumn="0" w:lastColumn="0" w:oddVBand="0" w:evenVBand="0" w:oddHBand="0" w:evenHBand="0" w:firstRowFirstColumn="0" w:firstRowLastColumn="0" w:lastRowFirstColumn="0" w:lastRowLastColumn="0"/>
            </w:pPr>
          </w:p>
        </w:tc>
        <w:tc>
          <w:tcPr>
            <w:tcW w:w="3685" w:type="dxa"/>
            <w:tc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tcBorders>
          </w:tcPr>
          <w:p w14:paraId="4C62A01D" w14:textId="306A23F6" w:rsidR="00FF19C0" w:rsidRDefault="00FF19C0" w:rsidP="001108CA">
            <w:pPr>
              <w:cnfStyle w:val="000000000000" w:firstRow="0" w:lastRow="0" w:firstColumn="0" w:lastColumn="0" w:oddVBand="0" w:evenVBand="0" w:oddHBand="0" w:evenHBand="0" w:firstRowFirstColumn="0" w:firstRowLastColumn="0" w:lastRowFirstColumn="0" w:lastRowLastColumn="0"/>
            </w:pPr>
          </w:p>
        </w:tc>
      </w:tr>
    </w:tbl>
    <w:p w14:paraId="49BC463A" w14:textId="6BE3FE8C" w:rsidR="00D64ED7" w:rsidRPr="000D1247" w:rsidRDefault="00D64ED7" w:rsidP="00D64ED7">
      <w:pPr>
        <w:pStyle w:val="Heading2"/>
      </w:pPr>
      <w:bookmarkStart w:id="41" w:name="_Toc156397607"/>
      <w:bookmarkStart w:id="42" w:name="_Toc169623355"/>
      <w:bookmarkStart w:id="43" w:name="_Toc204352503"/>
      <w:bookmarkEnd w:id="40"/>
      <w:r w:rsidRPr="000D1247">
        <w:t>Specialist expertise</w:t>
      </w:r>
      <w:bookmarkEnd w:id="41"/>
      <w:bookmarkEnd w:id="42"/>
      <w:bookmarkEnd w:id="43"/>
    </w:p>
    <w:tbl>
      <w:tblPr>
        <w:tblW w:w="5000" w:type="pct"/>
        <w:shd w:val="clear" w:color="auto" w:fill="CAD7E2" w:themeFill="text2" w:themeFillTint="33"/>
        <w:tblLayout w:type="fixed"/>
        <w:tblCellMar>
          <w:top w:w="28" w:type="dxa"/>
          <w:left w:w="28" w:type="dxa"/>
          <w:bottom w:w="28" w:type="dxa"/>
          <w:right w:w="28" w:type="dxa"/>
        </w:tblCellMar>
        <w:tblLook w:val="04A0" w:firstRow="1" w:lastRow="0" w:firstColumn="1" w:lastColumn="0" w:noHBand="0" w:noVBand="1"/>
      </w:tblPr>
      <w:tblGrid>
        <w:gridCol w:w="709"/>
        <w:gridCol w:w="9495"/>
      </w:tblGrid>
      <w:tr w:rsidR="00D64ED7" w:rsidRPr="000D1247" w14:paraId="46460DA4" w14:textId="77777777" w:rsidTr="001108CA">
        <w:trPr>
          <w:trHeight w:val="284"/>
          <w:tblHeader/>
        </w:trPr>
        <w:tc>
          <w:tcPr>
            <w:tcW w:w="709" w:type="dxa"/>
            <w:shd w:val="clear" w:color="auto" w:fill="263746" w:themeFill="text2"/>
            <w:vAlign w:val="center"/>
          </w:tcPr>
          <w:p w14:paraId="56DEF17E" w14:textId="77777777" w:rsidR="00D64ED7" w:rsidRPr="000D1247" w:rsidRDefault="00D64ED7" w:rsidP="001108CA">
            <w:pPr>
              <w:pStyle w:val="TableHeader"/>
              <w:suppressAutoHyphens/>
              <w:rPr>
                <w:lang w:val="en-AU"/>
              </w:rPr>
            </w:pPr>
            <w:r w:rsidRPr="000D1247">
              <w:rPr>
                <w:noProof/>
                <w:lang w:val="en-AU"/>
              </w:rPr>
              <w:drawing>
                <wp:inline distT="0" distB="0" distL="0" distR="0" wp14:anchorId="4C411C81" wp14:editId="78EF5CDF">
                  <wp:extent cx="360000" cy="360000"/>
                  <wp:effectExtent l="0" t="0" r="2540" b="2540"/>
                  <wp:docPr id="330589313" name="Graphic 3" descr="Information with solid fil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21389349" name="Graphic 1921389349" descr="Information with solid fill"/>
                          <pic:cNvPicPr/>
                        </pic:nvPicPr>
                        <pic:blipFill>
                          <a:blip r:embed="rId27">
                            <a:extLst>
                              <a:ext uri="{28A0092B-C50C-407E-A947-70E740481C1C}">
                                <a14:useLocalDpi xmlns:a14="http://schemas.microsoft.com/office/drawing/2010/main" val="0"/>
                              </a:ext>
                              <a:ext uri="{96DAC541-7B7A-43D3-8B79-37D633B846F1}">
                                <asvg:svgBlip xmlns:asvg="http://schemas.microsoft.com/office/drawing/2016/SVG/main" r:embed="rId28"/>
                              </a:ext>
                            </a:extLst>
                          </a:blip>
                          <a:stretch>
                            <a:fillRect/>
                          </a:stretch>
                        </pic:blipFill>
                        <pic:spPr>
                          <a:xfrm>
                            <a:off x="0" y="0"/>
                            <a:ext cx="360000" cy="360000"/>
                          </a:xfrm>
                          <a:prstGeom prst="rect">
                            <a:avLst/>
                          </a:prstGeom>
                        </pic:spPr>
                      </pic:pic>
                    </a:graphicData>
                  </a:graphic>
                </wp:inline>
              </w:drawing>
            </w:r>
          </w:p>
        </w:tc>
        <w:tc>
          <w:tcPr>
            <w:tcW w:w="9489" w:type="dxa"/>
            <w:shd w:val="clear" w:color="auto" w:fill="263746" w:themeFill="text2"/>
            <w:vAlign w:val="center"/>
          </w:tcPr>
          <w:p w14:paraId="41E3411F" w14:textId="77777777" w:rsidR="00D64ED7" w:rsidRPr="000D1247" w:rsidRDefault="00D64ED7" w:rsidP="001108CA">
            <w:pPr>
              <w:suppressAutoHyphens/>
              <w:rPr>
                <w:rFonts w:asciiTheme="majorHAnsi" w:hAnsiTheme="majorHAnsi" w:cstheme="majorHAnsi"/>
                <w:b/>
                <w:bCs/>
              </w:rPr>
            </w:pPr>
            <w:r w:rsidRPr="000D1247">
              <w:rPr>
                <w:rFonts w:asciiTheme="majorHAnsi" w:hAnsiTheme="majorHAnsi" w:cstheme="majorHAnsi"/>
                <w:b/>
                <w:bCs/>
                <w:color w:val="FFFFFF" w:themeColor="background1"/>
              </w:rPr>
              <w:t>Guidance</w:t>
            </w:r>
          </w:p>
        </w:tc>
      </w:tr>
      <w:tr w:rsidR="00D64ED7" w:rsidRPr="000D1247" w14:paraId="6065A0F9" w14:textId="77777777" w:rsidTr="001108CA">
        <w:trPr>
          <w:trHeight w:val="284"/>
        </w:trPr>
        <w:tc>
          <w:tcPr>
            <w:tcW w:w="10198" w:type="dxa"/>
            <w:gridSpan w:val="2"/>
            <w:shd w:val="clear" w:color="auto" w:fill="CAD7E2" w:themeFill="text2" w:themeFillTint="33"/>
          </w:tcPr>
          <w:p w14:paraId="08861C15" w14:textId="77777777" w:rsidR="00D64ED7" w:rsidRPr="000D1247" w:rsidRDefault="00D64ED7" w:rsidP="008A5BCE">
            <w:pPr>
              <w:pStyle w:val="Breakouttext"/>
              <w:keepLines/>
              <w:numPr>
                <w:ilvl w:val="0"/>
                <w:numId w:val="32"/>
              </w:numPr>
              <w:suppressAutoHyphens/>
              <w:spacing w:line="280" w:lineRule="atLeast"/>
            </w:pPr>
            <w:r w:rsidRPr="000D1247">
              <w:t xml:space="preserve">Provide details of any specialist organisations or agencies that have been contracted or engaged to deliver any components of this Project, e.g. asbestos removal, detailed design. </w:t>
            </w:r>
          </w:p>
          <w:p w14:paraId="1BEFFA64" w14:textId="7B83C9F6" w:rsidR="00D64ED7" w:rsidRPr="000D1247" w:rsidRDefault="00D64ED7" w:rsidP="008A5BCE">
            <w:pPr>
              <w:pStyle w:val="Breakouttext"/>
              <w:keepLines/>
              <w:numPr>
                <w:ilvl w:val="0"/>
                <w:numId w:val="32"/>
              </w:numPr>
              <w:suppressAutoHyphens/>
              <w:spacing w:line="280" w:lineRule="atLeast"/>
            </w:pPr>
            <w:r w:rsidRPr="000D1247">
              <w:t xml:space="preserve">If specific organisations have not yet been engaged, please describe the </w:t>
            </w:r>
            <w:r w:rsidR="00E06AE9" w:rsidRPr="000D1247">
              <w:t>skills</w:t>
            </w:r>
            <w:r w:rsidRPr="000D1247">
              <w:t xml:space="preserve"> or expertise that will be required for the Project and how they will be sourced.</w:t>
            </w:r>
          </w:p>
        </w:tc>
      </w:tr>
    </w:tbl>
    <w:p w14:paraId="35DD57B6" w14:textId="77777777" w:rsidR="00D64ED7" w:rsidRPr="000D1247" w:rsidRDefault="00D64ED7" w:rsidP="008A5BCE">
      <w:pPr>
        <w:suppressAutoHyphens/>
        <w:spacing w:line="280" w:lineRule="atLeast"/>
        <w:rPr>
          <w:i/>
          <w:iCs/>
        </w:rPr>
      </w:pPr>
      <w:r w:rsidRPr="000D1247">
        <w:rPr>
          <w:i/>
          <w:iCs/>
        </w:rPr>
        <w:t>Add your response here.</w:t>
      </w:r>
    </w:p>
    <w:p w14:paraId="605A4F8E" w14:textId="77777777" w:rsidR="001D228E" w:rsidRDefault="001D228E">
      <w:pPr>
        <w:spacing w:before="60" w:after="60"/>
        <w:rPr>
          <w:rFonts w:eastAsiaTheme="majorEastAsia" w:cstheme="majorBidi"/>
          <w:color w:val="005EB8"/>
          <w:sz w:val="44"/>
          <w:szCs w:val="26"/>
        </w:rPr>
      </w:pPr>
      <w:bookmarkStart w:id="44" w:name="_Toc156397608"/>
      <w:bookmarkStart w:id="45" w:name="_Toc169623356"/>
      <w:r>
        <w:br w:type="page"/>
      </w:r>
    </w:p>
    <w:p w14:paraId="077AA023" w14:textId="1F3571C5" w:rsidR="00D64ED7" w:rsidRPr="000D1247" w:rsidRDefault="00D64ED7" w:rsidP="00D64ED7">
      <w:pPr>
        <w:pStyle w:val="Heading2"/>
      </w:pPr>
      <w:bookmarkStart w:id="46" w:name="_Toc204352504"/>
      <w:r w:rsidRPr="000D1247">
        <w:lastRenderedPageBreak/>
        <w:t>Procurement</w:t>
      </w:r>
      <w:bookmarkEnd w:id="44"/>
      <w:bookmarkEnd w:id="45"/>
      <w:bookmarkEnd w:id="46"/>
    </w:p>
    <w:tbl>
      <w:tblPr>
        <w:tblpPr w:leftFromText="181" w:rightFromText="181" w:vertAnchor="text" w:tblpY="1"/>
        <w:tblOverlap w:val="never"/>
        <w:tblW w:w="5000" w:type="pct"/>
        <w:shd w:val="clear" w:color="auto" w:fill="CAD7E2" w:themeFill="text2" w:themeFillTint="33"/>
        <w:tblCellMar>
          <w:top w:w="28" w:type="dxa"/>
          <w:left w:w="28" w:type="dxa"/>
          <w:bottom w:w="28" w:type="dxa"/>
          <w:right w:w="28" w:type="dxa"/>
        </w:tblCellMar>
        <w:tblLook w:val="04A0" w:firstRow="1" w:lastRow="0" w:firstColumn="1" w:lastColumn="0" w:noHBand="0" w:noVBand="1"/>
      </w:tblPr>
      <w:tblGrid>
        <w:gridCol w:w="709"/>
        <w:gridCol w:w="9495"/>
      </w:tblGrid>
      <w:tr w:rsidR="00D64ED7" w:rsidRPr="000D1247" w14:paraId="54D921CB" w14:textId="77777777" w:rsidTr="001108CA">
        <w:trPr>
          <w:trHeight w:val="284"/>
          <w:tblHeader/>
        </w:trPr>
        <w:tc>
          <w:tcPr>
            <w:tcW w:w="709" w:type="dxa"/>
            <w:shd w:val="clear" w:color="auto" w:fill="263746" w:themeFill="text2"/>
            <w:vAlign w:val="center"/>
          </w:tcPr>
          <w:p w14:paraId="065E08FA" w14:textId="77777777" w:rsidR="00D64ED7" w:rsidRPr="000D1247" w:rsidRDefault="00D64ED7" w:rsidP="001108CA">
            <w:pPr>
              <w:pStyle w:val="TableHeader"/>
              <w:suppressAutoHyphens/>
              <w:rPr>
                <w:lang w:val="en-AU"/>
              </w:rPr>
            </w:pPr>
            <w:r w:rsidRPr="000D1247">
              <w:rPr>
                <w:noProof/>
                <w:lang w:val="en-AU"/>
              </w:rPr>
              <w:drawing>
                <wp:inline distT="0" distB="0" distL="0" distR="0" wp14:anchorId="11CAD951" wp14:editId="2DFFA71C">
                  <wp:extent cx="360000" cy="360000"/>
                  <wp:effectExtent l="0" t="0" r="2540" b="2540"/>
                  <wp:docPr id="849191037" name="Graphic 3" descr="Information with solid fil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21389349" name="Graphic 1921389349" descr="Information with solid fill"/>
                          <pic:cNvPicPr/>
                        </pic:nvPicPr>
                        <pic:blipFill>
                          <a:blip r:embed="rId27">
                            <a:extLst>
                              <a:ext uri="{28A0092B-C50C-407E-A947-70E740481C1C}">
                                <a14:useLocalDpi xmlns:a14="http://schemas.microsoft.com/office/drawing/2010/main" val="0"/>
                              </a:ext>
                              <a:ext uri="{96DAC541-7B7A-43D3-8B79-37D633B846F1}">
                                <asvg:svgBlip xmlns:asvg="http://schemas.microsoft.com/office/drawing/2016/SVG/main" r:embed="rId28"/>
                              </a:ext>
                            </a:extLst>
                          </a:blip>
                          <a:stretch>
                            <a:fillRect/>
                          </a:stretch>
                        </pic:blipFill>
                        <pic:spPr>
                          <a:xfrm>
                            <a:off x="0" y="0"/>
                            <a:ext cx="360000" cy="360000"/>
                          </a:xfrm>
                          <a:prstGeom prst="rect">
                            <a:avLst/>
                          </a:prstGeom>
                        </pic:spPr>
                      </pic:pic>
                    </a:graphicData>
                  </a:graphic>
                </wp:inline>
              </w:drawing>
            </w:r>
          </w:p>
        </w:tc>
        <w:tc>
          <w:tcPr>
            <w:tcW w:w="9489" w:type="dxa"/>
            <w:shd w:val="clear" w:color="auto" w:fill="263746" w:themeFill="text2"/>
            <w:vAlign w:val="center"/>
          </w:tcPr>
          <w:p w14:paraId="608B2361" w14:textId="77777777" w:rsidR="00D64ED7" w:rsidRPr="000D1247" w:rsidRDefault="00D64ED7" w:rsidP="001108CA">
            <w:pPr>
              <w:suppressAutoHyphens/>
              <w:rPr>
                <w:rFonts w:asciiTheme="majorHAnsi" w:hAnsiTheme="majorHAnsi" w:cstheme="majorHAnsi"/>
                <w:b/>
                <w:bCs/>
              </w:rPr>
            </w:pPr>
            <w:r w:rsidRPr="000D1247">
              <w:rPr>
                <w:rFonts w:asciiTheme="majorHAnsi" w:hAnsiTheme="majorHAnsi" w:cstheme="majorHAnsi"/>
                <w:b/>
                <w:bCs/>
                <w:color w:val="FFFFFF" w:themeColor="background1"/>
              </w:rPr>
              <w:t>Guidance</w:t>
            </w:r>
          </w:p>
        </w:tc>
      </w:tr>
      <w:tr w:rsidR="00D64ED7" w:rsidRPr="000D1247" w14:paraId="16474C1C" w14:textId="77777777" w:rsidTr="001108CA">
        <w:trPr>
          <w:trHeight w:val="284"/>
        </w:trPr>
        <w:tc>
          <w:tcPr>
            <w:tcW w:w="10198" w:type="dxa"/>
            <w:gridSpan w:val="2"/>
            <w:shd w:val="clear" w:color="auto" w:fill="CAD7E2" w:themeFill="text2" w:themeFillTint="33"/>
          </w:tcPr>
          <w:p w14:paraId="28F2559E" w14:textId="77777777" w:rsidR="00D64ED7" w:rsidRPr="000D1247" w:rsidRDefault="00D64ED7" w:rsidP="008A5BCE">
            <w:pPr>
              <w:pStyle w:val="Breakouttext"/>
              <w:keepLines/>
              <w:numPr>
                <w:ilvl w:val="0"/>
                <w:numId w:val="33"/>
              </w:numPr>
              <w:suppressAutoHyphens/>
              <w:spacing w:line="280" w:lineRule="atLeast"/>
            </w:pPr>
            <w:r w:rsidRPr="000D1247">
              <w:t>Outline the proposed approach for procuring key services, employment, and equipment for the project, including competitive quotation/tendering procedures and contract models.</w:t>
            </w:r>
          </w:p>
          <w:p w14:paraId="73CB6550" w14:textId="18A66F2F" w:rsidR="00D64ED7" w:rsidRPr="000D1247" w:rsidRDefault="00D64ED7" w:rsidP="008A5BCE">
            <w:pPr>
              <w:pStyle w:val="Breakouttext"/>
              <w:keepLines/>
              <w:numPr>
                <w:ilvl w:val="0"/>
                <w:numId w:val="33"/>
              </w:numPr>
              <w:suppressAutoHyphens/>
              <w:spacing w:line="280" w:lineRule="atLeast"/>
            </w:pPr>
            <w:r w:rsidRPr="000D1247">
              <w:t xml:space="preserve">Demonstrate efforts to engage local suppliers and contractors wherever </w:t>
            </w:r>
            <w:r w:rsidR="00E06AE9" w:rsidRPr="000D1247">
              <w:t>feasible and</w:t>
            </w:r>
            <w:r w:rsidRPr="000D1247">
              <w:t xml:space="preserve"> address compliance with the Queensland Charter for Local Content. If significant expenditure outside Queensland is necessary and unavoidable (e.g., purchase of specialised equipment not available in Queensland), identify and explain this.</w:t>
            </w:r>
          </w:p>
          <w:p w14:paraId="5CFAA2E0" w14:textId="77777777" w:rsidR="00D64ED7" w:rsidRPr="000D1247" w:rsidRDefault="00D64ED7" w:rsidP="008A5BCE">
            <w:pPr>
              <w:pStyle w:val="Breakouttext"/>
              <w:keepLines/>
              <w:numPr>
                <w:ilvl w:val="0"/>
                <w:numId w:val="33"/>
              </w:numPr>
              <w:suppressAutoHyphens/>
              <w:spacing w:line="280" w:lineRule="atLeast"/>
              <w:rPr>
                <w:kern w:val="2"/>
                <w:szCs w:val="22"/>
                <w14:ligatures w14:val="standardContextual"/>
              </w:rPr>
            </w:pPr>
            <w:r w:rsidRPr="000D1247">
              <w:t>If project contractors and suppliers have been identified or engaged, use the table below to provide information about their location, the key product/service being provided, the source of significant components (if known), and the contract value.</w:t>
            </w:r>
          </w:p>
        </w:tc>
      </w:tr>
    </w:tbl>
    <w:p w14:paraId="59C3D6F3" w14:textId="51C7E9BF" w:rsidR="00D64ED7" w:rsidRDefault="00D64ED7" w:rsidP="00FF19C0">
      <w:pPr>
        <w:suppressAutoHyphens/>
        <w:spacing w:line="280" w:lineRule="atLeast"/>
      </w:pPr>
      <w:r w:rsidRPr="000D1247">
        <w:rPr>
          <w:i/>
          <w:iCs/>
        </w:rPr>
        <w:t>Add your response here.</w:t>
      </w:r>
      <w:r w:rsidR="00FF19C0">
        <w:t xml:space="preserve"> </w:t>
      </w:r>
    </w:p>
    <w:p w14:paraId="0E9C725C" w14:textId="77777777" w:rsidR="00FF19C0" w:rsidRDefault="00FF19C0" w:rsidP="00FF19C0">
      <w:pPr>
        <w:suppressAutoHyphens/>
        <w:spacing w:line="280" w:lineRule="atLeast"/>
      </w:pPr>
    </w:p>
    <w:tbl>
      <w:tblPr>
        <w:tblStyle w:val="PlainTable1"/>
        <w:tblW w:w="10206" w:type="dxa"/>
        <w:tblLook w:val="04A0" w:firstRow="1" w:lastRow="0" w:firstColumn="1" w:lastColumn="0" w:noHBand="0" w:noVBand="1"/>
      </w:tblPr>
      <w:tblGrid>
        <w:gridCol w:w="2268"/>
        <w:gridCol w:w="1701"/>
        <w:gridCol w:w="2552"/>
        <w:gridCol w:w="1559"/>
        <w:gridCol w:w="2126"/>
      </w:tblGrid>
      <w:tr w:rsidR="00FF19C0" w:rsidRPr="00FF19C0" w14:paraId="3EF542C7" w14:textId="77777777" w:rsidTr="00FF19C0">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268" w:type="dxa"/>
            <w:tcBorders>
              <w:top w:val="nil"/>
              <w:left w:val="nil"/>
              <w:bottom w:val="nil"/>
              <w:right w:val="nil"/>
            </w:tcBorders>
            <w:shd w:val="clear" w:color="auto" w:fill="263746" w:themeFill="text2"/>
            <w:hideMark/>
          </w:tcPr>
          <w:p w14:paraId="3A118646" w14:textId="2FA3B3BF" w:rsidR="00FF19C0" w:rsidRPr="00FF19C0" w:rsidRDefault="00FF19C0" w:rsidP="00FF19C0">
            <w:pPr>
              <w:rPr>
                <w:color w:val="FFFFFF" w:themeColor="background1"/>
              </w:rPr>
            </w:pPr>
            <w:bookmarkStart w:id="47" w:name="_Hlk204346506"/>
            <w:r w:rsidRPr="00FF19C0">
              <w:rPr>
                <w:color w:val="FFFFFF" w:themeColor="background1"/>
              </w:rPr>
              <w:t>Name of contractor/</w:t>
            </w:r>
            <w:r w:rsidRPr="00FF19C0">
              <w:rPr>
                <w:color w:val="FFFFFF" w:themeColor="background1"/>
              </w:rPr>
              <w:br/>
              <w:t>supplier</w:t>
            </w:r>
          </w:p>
        </w:tc>
        <w:tc>
          <w:tcPr>
            <w:tcW w:w="1701" w:type="dxa"/>
            <w:tcBorders>
              <w:top w:val="nil"/>
              <w:left w:val="nil"/>
              <w:bottom w:val="nil"/>
              <w:right w:val="nil"/>
            </w:tcBorders>
            <w:shd w:val="clear" w:color="auto" w:fill="263746" w:themeFill="text2"/>
          </w:tcPr>
          <w:p w14:paraId="6F86315A" w14:textId="77777777" w:rsidR="00FF19C0" w:rsidRPr="00FF19C0" w:rsidRDefault="00FF19C0" w:rsidP="00FF19C0">
            <w:pPr>
              <w:suppressAutoHyphens/>
              <w:cnfStyle w:val="100000000000" w:firstRow="1" w:lastRow="0" w:firstColumn="0" w:lastColumn="0" w:oddVBand="0" w:evenVBand="0" w:oddHBand="0" w:evenHBand="0" w:firstRowFirstColumn="0" w:firstRowLastColumn="0" w:lastRowFirstColumn="0" w:lastRowLastColumn="0"/>
              <w:rPr>
                <w:color w:val="FFFFFF" w:themeColor="background1"/>
              </w:rPr>
            </w:pPr>
            <w:r w:rsidRPr="00FF19C0">
              <w:rPr>
                <w:color w:val="FFFFFF" w:themeColor="background1"/>
              </w:rPr>
              <w:t>Location of contractor/</w:t>
            </w:r>
            <w:r w:rsidRPr="00FF19C0">
              <w:rPr>
                <w:color w:val="FFFFFF" w:themeColor="background1"/>
              </w:rPr>
              <w:br/>
              <w:t>supplier</w:t>
            </w:r>
          </w:p>
          <w:p w14:paraId="4D58FB3A" w14:textId="363377C3" w:rsidR="00FF19C0" w:rsidRPr="00FF19C0" w:rsidRDefault="00FF19C0" w:rsidP="00FF19C0">
            <w:pPr>
              <w:cnfStyle w:val="100000000000" w:firstRow="1" w:lastRow="0" w:firstColumn="0" w:lastColumn="0" w:oddVBand="0" w:evenVBand="0" w:oddHBand="0" w:evenHBand="0" w:firstRowFirstColumn="0" w:firstRowLastColumn="0" w:lastRowFirstColumn="0" w:lastRowLastColumn="0"/>
              <w:rPr>
                <w:color w:val="FFFFFF" w:themeColor="background1"/>
              </w:rPr>
            </w:pPr>
          </w:p>
        </w:tc>
        <w:tc>
          <w:tcPr>
            <w:tcW w:w="2552" w:type="dxa"/>
            <w:tcBorders>
              <w:top w:val="nil"/>
              <w:left w:val="nil"/>
              <w:bottom w:val="nil"/>
              <w:right w:val="nil"/>
            </w:tcBorders>
            <w:shd w:val="clear" w:color="auto" w:fill="263746" w:themeFill="text2"/>
          </w:tcPr>
          <w:p w14:paraId="69AACB11" w14:textId="147AA5D3" w:rsidR="00FF19C0" w:rsidRPr="00FF19C0" w:rsidRDefault="00FF19C0" w:rsidP="00FF19C0">
            <w:pPr>
              <w:cnfStyle w:val="100000000000" w:firstRow="1" w:lastRow="0" w:firstColumn="0" w:lastColumn="0" w:oddVBand="0" w:evenVBand="0" w:oddHBand="0" w:evenHBand="0" w:firstRowFirstColumn="0" w:firstRowLastColumn="0" w:lastRowFirstColumn="0" w:lastRowLastColumn="0"/>
              <w:rPr>
                <w:color w:val="FFFFFF" w:themeColor="background1"/>
              </w:rPr>
            </w:pPr>
            <w:r w:rsidRPr="00FF19C0">
              <w:rPr>
                <w:color w:val="FFFFFF" w:themeColor="background1"/>
              </w:rPr>
              <w:t>Key product/</w:t>
            </w:r>
            <w:r w:rsidRPr="00FF19C0">
              <w:rPr>
                <w:color w:val="FFFFFF" w:themeColor="background1"/>
              </w:rPr>
              <w:br/>
              <w:t xml:space="preserve">service being supplied </w:t>
            </w:r>
          </w:p>
        </w:tc>
        <w:tc>
          <w:tcPr>
            <w:tcW w:w="1559" w:type="dxa"/>
            <w:tcBorders>
              <w:top w:val="nil"/>
              <w:left w:val="nil"/>
              <w:bottom w:val="nil"/>
              <w:right w:val="nil"/>
            </w:tcBorders>
            <w:shd w:val="clear" w:color="auto" w:fill="263746" w:themeFill="text2"/>
          </w:tcPr>
          <w:p w14:paraId="00A5C077" w14:textId="4038435A" w:rsidR="00FF19C0" w:rsidRPr="00FF19C0" w:rsidRDefault="00FF19C0" w:rsidP="00FF19C0">
            <w:pPr>
              <w:cnfStyle w:val="100000000000" w:firstRow="1" w:lastRow="0" w:firstColumn="0" w:lastColumn="0" w:oddVBand="0" w:evenVBand="0" w:oddHBand="0" w:evenHBand="0" w:firstRowFirstColumn="0" w:firstRowLastColumn="0" w:lastRowFirstColumn="0" w:lastRowLastColumn="0"/>
              <w:rPr>
                <w:color w:val="FFFFFF" w:themeColor="background1"/>
              </w:rPr>
            </w:pPr>
            <w:r w:rsidRPr="00FF19C0">
              <w:rPr>
                <w:color w:val="FFFFFF" w:themeColor="background1"/>
              </w:rPr>
              <w:t>Where significant components are being sourced from (if known)</w:t>
            </w:r>
          </w:p>
        </w:tc>
        <w:tc>
          <w:tcPr>
            <w:tcW w:w="2126" w:type="dxa"/>
            <w:tcBorders>
              <w:top w:val="nil"/>
              <w:left w:val="nil"/>
              <w:bottom w:val="nil"/>
              <w:right w:val="nil"/>
            </w:tcBorders>
            <w:shd w:val="clear" w:color="auto" w:fill="263746" w:themeFill="text2"/>
          </w:tcPr>
          <w:p w14:paraId="583D33B3" w14:textId="5102DC75" w:rsidR="00FF19C0" w:rsidRPr="00FF19C0" w:rsidRDefault="00FF19C0" w:rsidP="00FF19C0">
            <w:pPr>
              <w:cnfStyle w:val="100000000000" w:firstRow="1" w:lastRow="0" w:firstColumn="0" w:lastColumn="0" w:oddVBand="0" w:evenVBand="0" w:oddHBand="0" w:evenHBand="0" w:firstRowFirstColumn="0" w:firstRowLastColumn="0" w:lastRowFirstColumn="0" w:lastRowLastColumn="0"/>
              <w:rPr>
                <w:color w:val="FFFFFF" w:themeColor="background1"/>
              </w:rPr>
            </w:pPr>
            <w:r w:rsidRPr="00FF19C0">
              <w:rPr>
                <w:color w:val="FFFFFF" w:themeColor="background1"/>
              </w:rPr>
              <w:t>Estimated value of contract</w:t>
            </w:r>
          </w:p>
        </w:tc>
      </w:tr>
      <w:tr w:rsidR="00FF19C0" w14:paraId="1ED603EA" w14:textId="77777777" w:rsidTr="00FF19C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268" w:type="dxa"/>
            <w:tcBorders>
              <w:top w:val="nil"/>
              <w:left w:val="single" w:sz="4" w:space="0" w:color="BFBFBF" w:themeColor="background1" w:themeShade="BF"/>
              <w:bottom w:val="single" w:sz="4" w:space="0" w:color="BFBFBF" w:themeColor="background1" w:themeShade="BF"/>
              <w:right w:val="single" w:sz="4" w:space="0" w:color="BFBFBF" w:themeColor="background1" w:themeShade="BF"/>
            </w:tcBorders>
          </w:tcPr>
          <w:p w14:paraId="620FA395" w14:textId="77777777" w:rsidR="00FF19C0" w:rsidRDefault="00FF19C0" w:rsidP="00FF19C0"/>
        </w:tc>
        <w:tc>
          <w:tcPr>
            <w:tcW w:w="1701" w:type="dxa"/>
            <w:tcBorders>
              <w:top w:val="nil"/>
              <w:left w:val="single" w:sz="4" w:space="0" w:color="BFBFBF" w:themeColor="background1" w:themeShade="BF"/>
              <w:bottom w:val="single" w:sz="4" w:space="0" w:color="BFBFBF" w:themeColor="background1" w:themeShade="BF"/>
              <w:right w:val="single" w:sz="4" w:space="0" w:color="BFBFBF" w:themeColor="background1" w:themeShade="BF"/>
            </w:tcBorders>
          </w:tcPr>
          <w:p w14:paraId="0D037C6D" w14:textId="77777777" w:rsidR="00FF19C0" w:rsidRDefault="00FF19C0" w:rsidP="00FF19C0">
            <w:pPr>
              <w:cnfStyle w:val="000000100000" w:firstRow="0" w:lastRow="0" w:firstColumn="0" w:lastColumn="0" w:oddVBand="0" w:evenVBand="0" w:oddHBand="1" w:evenHBand="0" w:firstRowFirstColumn="0" w:firstRowLastColumn="0" w:lastRowFirstColumn="0" w:lastRowLastColumn="0"/>
            </w:pPr>
          </w:p>
        </w:tc>
        <w:tc>
          <w:tcPr>
            <w:tcW w:w="2552" w:type="dxa"/>
            <w:tcBorders>
              <w:top w:val="nil"/>
              <w:left w:val="single" w:sz="4" w:space="0" w:color="BFBFBF" w:themeColor="background1" w:themeShade="BF"/>
              <w:bottom w:val="single" w:sz="4" w:space="0" w:color="BFBFBF" w:themeColor="background1" w:themeShade="BF"/>
              <w:right w:val="single" w:sz="4" w:space="0" w:color="BFBFBF" w:themeColor="background1" w:themeShade="BF"/>
            </w:tcBorders>
          </w:tcPr>
          <w:p w14:paraId="59C90749" w14:textId="77777777" w:rsidR="00FF19C0" w:rsidRDefault="00FF19C0" w:rsidP="00FF19C0">
            <w:pPr>
              <w:cnfStyle w:val="000000100000" w:firstRow="0" w:lastRow="0" w:firstColumn="0" w:lastColumn="0" w:oddVBand="0" w:evenVBand="0" w:oddHBand="1" w:evenHBand="0" w:firstRowFirstColumn="0" w:firstRowLastColumn="0" w:lastRowFirstColumn="0" w:lastRowLastColumn="0"/>
            </w:pPr>
          </w:p>
        </w:tc>
        <w:tc>
          <w:tcPr>
            <w:tcW w:w="1559" w:type="dxa"/>
            <w:tcBorders>
              <w:top w:val="nil"/>
              <w:left w:val="single" w:sz="4" w:space="0" w:color="BFBFBF" w:themeColor="background1" w:themeShade="BF"/>
              <w:bottom w:val="single" w:sz="4" w:space="0" w:color="BFBFBF" w:themeColor="background1" w:themeShade="BF"/>
              <w:right w:val="single" w:sz="4" w:space="0" w:color="BFBFBF" w:themeColor="background1" w:themeShade="BF"/>
            </w:tcBorders>
          </w:tcPr>
          <w:p w14:paraId="1E41DA35" w14:textId="77777777" w:rsidR="00FF19C0" w:rsidRDefault="00FF19C0" w:rsidP="00FF19C0">
            <w:pPr>
              <w:cnfStyle w:val="000000100000" w:firstRow="0" w:lastRow="0" w:firstColumn="0" w:lastColumn="0" w:oddVBand="0" w:evenVBand="0" w:oddHBand="1" w:evenHBand="0" w:firstRowFirstColumn="0" w:firstRowLastColumn="0" w:lastRowFirstColumn="0" w:lastRowLastColumn="0"/>
            </w:pPr>
          </w:p>
        </w:tc>
        <w:tc>
          <w:tcPr>
            <w:tcW w:w="2126" w:type="dxa"/>
            <w:tcBorders>
              <w:top w:val="nil"/>
              <w:left w:val="single" w:sz="4" w:space="0" w:color="BFBFBF" w:themeColor="background1" w:themeShade="BF"/>
              <w:bottom w:val="single" w:sz="4" w:space="0" w:color="BFBFBF" w:themeColor="background1" w:themeShade="BF"/>
              <w:right w:val="single" w:sz="4" w:space="0" w:color="BFBFBF" w:themeColor="background1" w:themeShade="BF"/>
            </w:tcBorders>
          </w:tcPr>
          <w:p w14:paraId="10296360" w14:textId="71D54841" w:rsidR="00FF19C0" w:rsidRDefault="00FF19C0" w:rsidP="00FF19C0">
            <w:pPr>
              <w:cnfStyle w:val="000000100000" w:firstRow="0" w:lastRow="0" w:firstColumn="0" w:lastColumn="0" w:oddVBand="0" w:evenVBand="0" w:oddHBand="1" w:evenHBand="0" w:firstRowFirstColumn="0" w:firstRowLastColumn="0" w:lastRowFirstColumn="0" w:lastRowLastColumn="0"/>
            </w:pPr>
          </w:p>
        </w:tc>
      </w:tr>
      <w:tr w:rsidR="00FF19C0" w14:paraId="662B7B1D" w14:textId="77777777" w:rsidTr="00FF19C0">
        <w:tc>
          <w:tcPr>
            <w:cnfStyle w:val="001000000000" w:firstRow="0" w:lastRow="0" w:firstColumn="1" w:lastColumn="0" w:oddVBand="0" w:evenVBand="0" w:oddHBand="0" w:evenHBand="0" w:firstRowFirstColumn="0" w:firstRowLastColumn="0" w:lastRowFirstColumn="0" w:lastRowLastColumn="0"/>
            <w:tcW w:w="2268" w:type="dxa"/>
            <w:tc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tcBorders>
          </w:tcPr>
          <w:p w14:paraId="1360D7AA" w14:textId="77777777" w:rsidR="00FF19C0" w:rsidRDefault="00FF19C0" w:rsidP="00FF19C0"/>
        </w:tc>
        <w:tc>
          <w:tcPr>
            <w:tcW w:w="1701" w:type="dxa"/>
            <w:tc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tcBorders>
          </w:tcPr>
          <w:p w14:paraId="053E5C51" w14:textId="77777777" w:rsidR="00FF19C0" w:rsidRDefault="00FF19C0" w:rsidP="00FF19C0">
            <w:pPr>
              <w:cnfStyle w:val="000000000000" w:firstRow="0" w:lastRow="0" w:firstColumn="0" w:lastColumn="0" w:oddVBand="0" w:evenVBand="0" w:oddHBand="0" w:evenHBand="0" w:firstRowFirstColumn="0" w:firstRowLastColumn="0" w:lastRowFirstColumn="0" w:lastRowLastColumn="0"/>
            </w:pPr>
          </w:p>
        </w:tc>
        <w:tc>
          <w:tcPr>
            <w:tcW w:w="2552" w:type="dxa"/>
            <w:tc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tcBorders>
          </w:tcPr>
          <w:p w14:paraId="446854CF" w14:textId="77777777" w:rsidR="00FF19C0" w:rsidRDefault="00FF19C0" w:rsidP="00FF19C0">
            <w:pPr>
              <w:cnfStyle w:val="000000000000" w:firstRow="0" w:lastRow="0" w:firstColumn="0" w:lastColumn="0" w:oddVBand="0" w:evenVBand="0" w:oddHBand="0" w:evenHBand="0" w:firstRowFirstColumn="0" w:firstRowLastColumn="0" w:lastRowFirstColumn="0" w:lastRowLastColumn="0"/>
            </w:pPr>
          </w:p>
        </w:tc>
        <w:tc>
          <w:tcPr>
            <w:tcW w:w="1559" w:type="dxa"/>
            <w:tc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tcBorders>
          </w:tcPr>
          <w:p w14:paraId="0744DA02" w14:textId="77777777" w:rsidR="00FF19C0" w:rsidRDefault="00FF19C0" w:rsidP="00FF19C0">
            <w:pPr>
              <w:cnfStyle w:val="000000000000" w:firstRow="0" w:lastRow="0" w:firstColumn="0" w:lastColumn="0" w:oddVBand="0" w:evenVBand="0" w:oddHBand="0" w:evenHBand="0" w:firstRowFirstColumn="0" w:firstRowLastColumn="0" w:lastRowFirstColumn="0" w:lastRowLastColumn="0"/>
            </w:pPr>
          </w:p>
        </w:tc>
        <w:tc>
          <w:tcPr>
            <w:tcW w:w="2126" w:type="dxa"/>
            <w:tc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tcBorders>
          </w:tcPr>
          <w:p w14:paraId="718A6AAE" w14:textId="5F5CD42E" w:rsidR="00FF19C0" w:rsidRDefault="00FF19C0" w:rsidP="00FF19C0">
            <w:pPr>
              <w:cnfStyle w:val="000000000000" w:firstRow="0" w:lastRow="0" w:firstColumn="0" w:lastColumn="0" w:oddVBand="0" w:evenVBand="0" w:oddHBand="0" w:evenHBand="0" w:firstRowFirstColumn="0" w:firstRowLastColumn="0" w:lastRowFirstColumn="0" w:lastRowLastColumn="0"/>
            </w:pPr>
          </w:p>
        </w:tc>
      </w:tr>
      <w:tr w:rsidR="00FF19C0" w14:paraId="294563FA" w14:textId="77777777" w:rsidTr="00FF19C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268" w:type="dxa"/>
            <w:tc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tcBorders>
          </w:tcPr>
          <w:p w14:paraId="2D1EE293" w14:textId="77777777" w:rsidR="00FF19C0" w:rsidRDefault="00FF19C0" w:rsidP="00FF19C0"/>
        </w:tc>
        <w:tc>
          <w:tcPr>
            <w:tcW w:w="1701" w:type="dxa"/>
            <w:tc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tcBorders>
          </w:tcPr>
          <w:p w14:paraId="14E6EF7B" w14:textId="77777777" w:rsidR="00FF19C0" w:rsidRDefault="00FF19C0" w:rsidP="00FF19C0">
            <w:pPr>
              <w:cnfStyle w:val="000000100000" w:firstRow="0" w:lastRow="0" w:firstColumn="0" w:lastColumn="0" w:oddVBand="0" w:evenVBand="0" w:oddHBand="1" w:evenHBand="0" w:firstRowFirstColumn="0" w:firstRowLastColumn="0" w:lastRowFirstColumn="0" w:lastRowLastColumn="0"/>
            </w:pPr>
          </w:p>
        </w:tc>
        <w:tc>
          <w:tcPr>
            <w:tcW w:w="2552" w:type="dxa"/>
            <w:tc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tcBorders>
          </w:tcPr>
          <w:p w14:paraId="7A7DFF7F" w14:textId="77777777" w:rsidR="00FF19C0" w:rsidRDefault="00FF19C0" w:rsidP="00FF19C0">
            <w:pPr>
              <w:cnfStyle w:val="000000100000" w:firstRow="0" w:lastRow="0" w:firstColumn="0" w:lastColumn="0" w:oddVBand="0" w:evenVBand="0" w:oddHBand="1" w:evenHBand="0" w:firstRowFirstColumn="0" w:firstRowLastColumn="0" w:lastRowFirstColumn="0" w:lastRowLastColumn="0"/>
            </w:pPr>
          </w:p>
        </w:tc>
        <w:tc>
          <w:tcPr>
            <w:tcW w:w="1559" w:type="dxa"/>
            <w:tc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tcBorders>
          </w:tcPr>
          <w:p w14:paraId="0ABDDE5D" w14:textId="77777777" w:rsidR="00FF19C0" w:rsidRDefault="00FF19C0" w:rsidP="00FF19C0">
            <w:pPr>
              <w:cnfStyle w:val="000000100000" w:firstRow="0" w:lastRow="0" w:firstColumn="0" w:lastColumn="0" w:oddVBand="0" w:evenVBand="0" w:oddHBand="1" w:evenHBand="0" w:firstRowFirstColumn="0" w:firstRowLastColumn="0" w:lastRowFirstColumn="0" w:lastRowLastColumn="0"/>
            </w:pPr>
          </w:p>
        </w:tc>
        <w:tc>
          <w:tcPr>
            <w:tcW w:w="2126" w:type="dxa"/>
            <w:tc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tcBorders>
          </w:tcPr>
          <w:p w14:paraId="4EBFA5B8" w14:textId="776C246A" w:rsidR="00FF19C0" w:rsidRDefault="00FF19C0" w:rsidP="00FF19C0">
            <w:pPr>
              <w:cnfStyle w:val="000000100000" w:firstRow="0" w:lastRow="0" w:firstColumn="0" w:lastColumn="0" w:oddVBand="0" w:evenVBand="0" w:oddHBand="1" w:evenHBand="0" w:firstRowFirstColumn="0" w:firstRowLastColumn="0" w:lastRowFirstColumn="0" w:lastRowLastColumn="0"/>
            </w:pPr>
          </w:p>
        </w:tc>
      </w:tr>
      <w:tr w:rsidR="00FF19C0" w14:paraId="60E02828" w14:textId="77777777" w:rsidTr="00FF19C0">
        <w:tc>
          <w:tcPr>
            <w:cnfStyle w:val="001000000000" w:firstRow="0" w:lastRow="0" w:firstColumn="1" w:lastColumn="0" w:oddVBand="0" w:evenVBand="0" w:oddHBand="0" w:evenHBand="0" w:firstRowFirstColumn="0" w:firstRowLastColumn="0" w:lastRowFirstColumn="0" w:lastRowLastColumn="0"/>
            <w:tcW w:w="2268" w:type="dxa"/>
            <w:tc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tcBorders>
          </w:tcPr>
          <w:p w14:paraId="66194961" w14:textId="77777777" w:rsidR="00FF19C0" w:rsidRDefault="00FF19C0" w:rsidP="00FF19C0"/>
        </w:tc>
        <w:tc>
          <w:tcPr>
            <w:tcW w:w="1701" w:type="dxa"/>
            <w:tc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tcBorders>
          </w:tcPr>
          <w:p w14:paraId="73210D17" w14:textId="77777777" w:rsidR="00FF19C0" w:rsidRDefault="00FF19C0" w:rsidP="00FF19C0">
            <w:pPr>
              <w:cnfStyle w:val="000000000000" w:firstRow="0" w:lastRow="0" w:firstColumn="0" w:lastColumn="0" w:oddVBand="0" w:evenVBand="0" w:oddHBand="0" w:evenHBand="0" w:firstRowFirstColumn="0" w:firstRowLastColumn="0" w:lastRowFirstColumn="0" w:lastRowLastColumn="0"/>
            </w:pPr>
          </w:p>
        </w:tc>
        <w:tc>
          <w:tcPr>
            <w:tcW w:w="2552" w:type="dxa"/>
            <w:tc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tcBorders>
          </w:tcPr>
          <w:p w14:paraId="5600190D" w14:textId="77777777" w:rsidR="00FF19C0" w:rsidRDefault="00FF19C0" w:rsidP="00FF19C0">
            <w:pPr>
              <w:cnfStyle w:val="000000000000" w:firstRow="0" w:lastRow="0" w:firstColumn="0" w:lastColumn="0" w:oddVBand="0" w:evenVBand="0" w:oddHBand="0" w:evenHBand="0" w:firstRowFirstColumn="0" w:firstRowLastColumn="0" w:lastRowFirstColumn="0" w:lastRowLastColumn="0"/>
            </w:pPr>
          </w:p>
        </w:tc>
        <w:tc>
          <w:tcPr>
            <w:tcW w:w="1559" w:type="dxa"/>
            <w:tc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tcBorders>
          </w:tcPr>
          <w:p w14:paraId="248AF10D" w14:textId="77777777" w:rsidR="00FF19C0" w:rsidRDefault="00FF19C0" w:rsidP="00FF19C0">
            <w:pPr>
              <w:cnfStyle w:val="000000000000" w:firstRow="0" w:lastRow="0" w:firstColumn="0" w:lastColumn="0" w:oddVBand="0" w:evenVBand="0" w:oddHBand="0" w:evenHBand="0" w:firstRowFirstColumn="0" w:firstRowLastColumn="0" w:lastRowFirstColumn="0" w:lastRowLastColumn="0"/>
            </w:pPr>
          </w:p>
        </w:tc>
        <w:tc>
          <w:tcPr>
            <w:tcW w:w="2126" w:type="dxa"/>
            <w:tc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tcBorders>
          </w:tcPr>
          <w:p w14:paraId="5CCDDE90" w14:textId="31083FF9" w:rsidR="00FF19C0" w:rsidRDefault="00FF19C0" w:rsidP="00FF19C0">
            <w:pPr>
              <w:cnfStyle w:val="000000000000" w:firstRow="0" w:lastRow="0" w:firstColumn="0" w:lastColumn="0" w:oddVBand="0" w:evenVBand="0" w:oddHBand="0" w:evenHBand="0" w:firstRowFirstColumn="0" w:firstRowLastColumn="0" w:lastRowFirstColumn="0" w:lastRowLastColumn="0"/>
            </w:pPr>
          </w:p>
        </w:tc>
      </w:tr>
      <w:bookmarkEnd w:id="47"/>
    </w:tbl>
    <w:p w14:paraId="53CB51E4" w14:textId="77777777" w:rsidR="00FF19C0" w:rsidRPr="000D1247" w:rsidRDefault="00FF19C0" w:rsidP="00D64ED7">
      <w:pPr>
        <w:suppressAutoHyphens/>
      </w:pPr>
    </w:p>
    <w:p w14:paraId="491A178C" w14:textId="77777777" w:rsidR="00D64ED7" w:rsidRDefault="00D64ED7" w:rsidP="00D64ED7">
      <w:pPr>
        <w:spacing w:before="0" w:after="0"/>
        <w:rPr>
          <w:rFonts w:asciiTheme="majorHAnsi" w:eastAsiaTheme="majorEastAsia" w:hAnsiTheme="majorHAnsi" w:cstheme="majorBidi"/>
          <w:b/>
          <w:color w:val="005EB8" w:themeColor="accent6"/>
          <w:sz w:val="40"/>
          <w:szCs w:val="36"/>
        </w:rPr>
      </w:pPr>
      <w:r>
        <w:br w:type="page"/>
      </w:r>
    </w:p>
    <w:p w14:paraId="09062596" w14:textId="77777777" w:rsidR="00D64ED7" w:rsidRPr="000D1247" w:rsidRDefault="00D64ED7" w:rsidP="00D64ED7">
      <w:pPr>
        <w:pStyle w:val="Heading1"/>
      </w:pPr>
      <w:bookmarkStart w:id="48" w:name="_Toc173851805"/>
      <w:bookmarkStart w:id="49" w:name="_Toc204352505"/>
      <w:r w:rsidRPr="000D1247">
        <w:lastRenderedPageBreak/>
        <w:t>Project timeframes</w:t>
      </w:r>
      <w:bookmarkEnd w:id="48"/>
      <w:bookmarkEnd w:id="49"/>
    </w:p>
    <w:tbl>
      <w:tblPr>
        <w:tblW w:w="5000" w:type="pct"/>
        <w:shd w:val="clear" w:color="auto" w:fill="CAD7E2" w:themeFill="text2" w:themeFillTint="33"/>
        <w:tblLayout w:type="fixed"/>
        <w:tblCellMar>
          <w:top w:w="57" w:type="dxa"/>
          <w:left w:w="57" w:type="dxa"/>
          <w:bottom w:w="57" w:type="dxa"/>
          <w:right w:w="57" w:type="dxa"/>
        </w:tblCellMar>
        <w:tblLook w:val="04A0" w:firstRow="1" w:lastRow="0" w:firstColumn="1" w:lastColumn="0" w:noHBand="0" w:noVBand="1"/>
      </w:tblPr>
      <w:tblGrid>
        <w:gridCol w:w="709"/>
        <w:gridCol w:w="9495"/>
      </w:tblGrid>
      <w:tr w:rsidR="00D64ED7" w:rsidRPr="000D1247" w14:paraId="4FDAB6B9" w14:textId="77777777" w:rsidTr="001108CA">
        <w:trPr>
          <w:trHeight w:val="284"/>
          <w:tblHeader/>
        </w:trPr>
        <w:tc>
          <w:tcPr>
            <w:tcW w:w="709" w:type="dxa"/>
            <w:shd w:val="clear" w:color="auto" w:fill="263746" w:themeFill="text2"/>
            <w:vAlign w:val="center"/>
          </w:tcPr>
          <w:p w14:paraId="4BDCA928" w14:textId="77777777" w:rsidR="00D64ED7" w:rsidRPr="000D1247" w:rsidRDefault="00D64ED7" w:rsidP="001108CA">
            <w:pPr>
              <w:pStyle w:val="TableHeader"/>
              <w:suppressAutoHyphens/>
              <w:rPr>
                <w:lang w:val="en-AU"/>
              </w:rPr>
            </w:pPr>
            <w:r w:rsidRPr="000D1247">
              <w:rPr>
                <w:noProof/>
                <w:lang w:val="en-AU"/>
              </w:rPr>
              <w:drawing>
                <wp:inline distT="0" distB="0" distL="0" distR="0" wp14:anchorId="43BA96DE" wp14:editId="683A973E">
                  <wp:extent cx="360000" cy="360000"/>
                  <wp:effectExtent l="0" t="0" r="2540" b="2540"/>
                  <wp:docPr id="1071850554" name="Graphic 3" descr="Information with solid fil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21389349" name="Graphic 1921389349" descr="Information with solid fill"/>
                          <pic:cNvPicPr/>
                        </pic:nvPicPr>
                        <pic:blipFill>
                          <a:blip r:embed="rId27">
                            <a:extLst>
                              <a:ext uri="{28A0092B-C50C-407E-A947-70E740481C1C}">
                                <a14:useLocalDpi xmlns:a14="http://schemas.microsoft.com/office/drawing/2010/main" val="0"/>
                              </a:ext>
                              <a:ext uri="{96DAC541-7B7A-43D3-8B79-37D633B846F1}">
                                <asvg:svgBlip xmlns:asvg="http://schemas.microsoft.com/office/drawing/2016/SVG/main" r:embed="rId28"/>
                              </a:ext>
                            </a:extLst>
                          </a:blip>
                          <a:stretch>
                            <a:fillRect/>
                          </a:stretch>
                        </pic:blipFill>
                        <pic:spPr>
                          <a:xfrm>
                            <a:off x="0" y="0"/>
                            <a:ext cx="360000" cy="360000"/>
                          </a:xfrm>
                          <a:prstGeom prst="rect">
                            <a:avLst/>
                          </a:prstGeom>
                        </pic:spPr>
                      </pic:pic>
                    </a:graphicData>
                  </a:graphic>
                </wp:inline>
              </w:drawing>
            </w:r>
          </w:p>
        </w:tc>
        <w:tc>
          <w:tcPr>
            <w:tcW w:w="9489" w:type="dxa"/>
            <w:shd w:val="clear" w:color="auto" w:fill="263746" w:themeFill="text2"/>
            <w:vAlign w:val="center"/>
          </w:tcPr>
          <w:p w14:paraId="6B52502D" w14:textId="77777777" w:rsidR="00D64ED7" w:rsidRPr="000D1247" w:rsidRDefault="00D64ED7" w:rsidP="001108CA">
            <w:pPr>
              <w:suppressAutoHyphens/>
              <w:rPr>
                <w:rFonts w:asciiTheme="majorHAnsi" w:hAnsiTheme="majorHAnsi" w:cstheme="majorHAnsi"/>
                <w:b/>
                <w:bCs/>
              </w:rPr>
            </w:pPr>
            <w:r w:rsidRPr="000D1247">
              <w:rPr>
                <w:rFonts w:asciiTheme="majorHAnsi" w:hAnsiTheme="majorHAnsi" w:cstheme="majorHAnsi"/>
                <w:b/>
                <w:bCs/>
                <w:color w:val="FFFFFF" w:themeColor="background1"/>
              </w:rPr>
              <w:t>Guidance</w:t>
            </w:r>
          </w:p>
        </w:tc>
      </w:tr>
      <w:tr w:rsidR="00D64ED7" w:rsidRPr="000D1247" w14:paraId="068335C5" w14:textId="77777777" w:rsidTr="001108CA">
        <w:trPr>
          <w:trHeight w:val="630"/>
        </w:trPr>
        <w:tc>
          <w:tcPr>
            <w:tcW w:w="10198" w:type="dxa"/>
            <w:gridSpan w:val="2"/>
            <w:shd w:val="clear" w:color="auto" w:fill="CAD7E2" w:themeFill="text2" w:themeFillTint="33"/>
          </w:tcPr>
          <w:p w14:paraId="14A0B219" w14:textId="77777777" w:rsidR="00D64ED7" w:rsidRPr="000D1247" w:rsidRDefault="00D64ED7" w:rsidP="008A5BCE">
            <w:pPr>
              <w:pStyle w:val="Breakouttext"/>
              <w:keepLines/>
              <w:numPr>
                <w:ilvl w:val="0"/>
                <w:numId w:val="34"/>
              </w:numPr>
              <w:suppressAutoHyphens/>
              <w:spacing w:line="280" w:lineRule="atLeast"/>
            </w:pPr>
            <w:r w:rsidRPr="000D1247">
              <w:t>Submit a Gantt chart or detailed project delivery schedule with the application, outlining the anticipated timeframes for all project activities. These activities may include detailed design, obtaining development approvals, permits, licences, land acquisition, tendering, material procurement, construction, and commissioning.</w:t>
            </w:r>
          </w:p>
          <w:p w14:paraId="73DD2938" w14:textId="77777777" w:rsidR="00D64ED7" w:rsidRPr="000D1247" w:rsidRDefault="00D64ED7" w:rsidP="008A5BCE">
            <w:pPr>
              <w:pStyle w:val="Breakouttext"/>
              <w:keepLines/>
              <w:numPr>
                <w:ilvl w:val="0"/>
                <w:numId w:val="34"/>
              </w:numPr>
              <w:suppressAutoHyphens/>
              <w:spacing w:line="280" w:lineRule="atLeast"/>
              <w:rPr>
                <w:kern w:val="2"/>
                <w:szCs w:val="22"/>
                <w14:ligatures w14:val="standardContextual"/>
              </w:rPr>
            </w:pPr>
            <w:r w:rsidRPr="000D1247">
              <w:t xml:space="preserve">Additionally, complete the table in section </w:t>
            </w:r>
            <w:r>
              <w:t>Key project tasks/activities and timeframes below</w:t>
            </w:r>
            <w:r w:rsidRPr="000D1247">
              <w:t xml:space="preserve"> with high-level details about the project's stages and activities, ensuring it only includes work within the project's scope.</w:t>
            </w:r>
          </w:p>
        </w:tc>
      </w:tr>
    </w:tbl>
    <w:p w14:paraId="72B273BF" w14:textId="77777777" w:rsidR="00D64ED7" w:rsidRPr="000D1247" w:rsidRDefault="00D64ED7" w:rsidP="008A5BCE">
      <w:pPr>
        <w:suppressAutoHyphens/>
        <w:spacing w:line="280" w:lineRule="atLeast"/>
      </w:pPr>
      <w:r w:rsidRPr="000D1247">
        <w:t>A detailed Gantt chart [</w:t>
      </w:r>
      <w:r w:rsidRPr="000D1247">
        <w:rPr>
          <w:b/>
        </w:rPr>
        <w:t>OR</w:t>
      </w:r>
      <w:r w:rsidRPr="000D1247">
        <w:t>] Project delivery/works schedule is attached at Appendix A. [</w:t>
      </w:r>
      <w:r w:rsidRPr="000D1247">
        <w:rPr>
          <w:b/>
          <w:i/>
        </w:rPr>
        <w:t>Delete whichever does not apply</w:t>
      </w:r>
      <w:r w:rsidRPr="000D1247">
        <w:t>]</w:t>
      </w:r>
    </w:p>
    <w:p w14:paraId="430F5488" w14:textId="77777777" w:rsidR="00D64ED7" w:rsidRPr="000D1247" w:rsidRDefault="00D64ED7" w:rsidP="00D64ED7">
      <w:pPr>
        <w:pStyle w:val="Heading2"/>
      </w:pPr>
      <w:bookmarkStart w:id="50" w:name="_Toc156397610"/>
      <w:bookmarkStart w:id="51" w:name="_Toc169623360"/>
      <w:bookmarkStart w:id="52" w:name="_Toc204352506"/>
      <w:r w:rsidRPr="000D1247">
        <w:t>Key project tasks/activities and timeframes</w:t>
      </w:r>
      <w:bookmarkEnd w:id="50"/>
      <w:bookmarkEnd w:id="51"/>
      <w:bookmarkEnd w:id="52"/>
    </w:p>
    <w:tbl>
      <w:tblPr>
        <w:tblW w:w="5000" w:type="pct"/>
        <w:shd w:val="clear" w:color="auto" w:fill="CAD7E2" w:themeFill="text2" w:themeFillTint="33"/>
        <w:tblLayout w:type="fixed"/>
        <w:tblCellMar>
          <w:top w:w="57" w:type="dxa"/>
          <w:left w:w="57" w:type="dxa"/>
          <w:bottom w:w="57" w:type="dxa"/>
          <w:right w:w="57" w:type="dxa"/>
        </w:tblCellMar>
        <w:tblLook w:val="04A0" w:firstRow="1" w:lastRow="0" w:firstColumn="1" w:lastColumn="0" w:noHBand="0" w:noVBand="1"/>
      </w:tblPr>
      <w:tblGrid>
        <w:gridCol w:w="709"/>
        <w:gridCol w:w="9495"/>
      </w:tblGrid>
      <w:tr w:rsidR="00D64ED7" w:rsidRPr="000D1247" w14:paraId="11CA8778" w14:textId="77777777" w:rsidTr="001108CA">
        <w:trPr>
          <w:trHeight w:val="284"/>
          <w:tblHeader/>
        </w:trPr>
        <w:tc>
          <w:tcPr>
            <w:tcW w:w="709" w:type="dxa"/>
            <w:shd w:val="clear" w:color="auto" w:fill="263746" w:themeFill="text2"/>
            <w:vAlign w:val="center"/>
          </w:tcPr>
          <w:p w14:paraId="3E2ABFD8" w14:textId="77777777" w:rsidR="00D64ED7" w:rsidRPr="000D1247" w:rsidRDefault="00D64ED7" w:rsidP="001108CA">
            <w:pPr>
              <w:pStyle w:val="TableHeader"/>
              <w:suppressAutoHyphens/>
              <w:rPr>
                <w:lang w:val="en-AU"/>
              </w:rPr>
            </w:pPr>
            <w:r w:rsidRPr="000D1247">
              <w:rPr>
                <w:noProof/>
                <w:lang w:val="en-AU"/>
              </w:rPr>
              <w:drawing>
                <wp:inline distT="0" distB="0" distL="0" distR="0" wp14:anchorId="2AC90223" wp14:editId="7C63BFAB">
                  <wp:extent cx="360000" cy="360000"/>
                  <wp:effectExtent l="0" t="0" r="2540" b="2540"/>
                  <wp:docPr id="1920662589" name="Graphic 3" descr="Information with solid fil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21389349" name="Graphic 1921389349" descr="Information with solid fill"/>
                          <pic:cNvPicPr/>
                        </pic:nvPicPr>
                        <pic:blipFill>
                          <a:blip r:embed="rId27">
                            <a:extLst>
                              <a:ext uri="{28A0092B-C50C-407E-A947-70E740481C1C}">
                                <a14:useLocalDpi xmlns:a14="http://schemas.microsoft.com/office/drawing/2010/main" val="0"/>
                              </a:ext>
                              <a:ext uri="{96DAC541-7B7A-43D3-8B79-37D633B846F1}">
                                <asvg:svgBlip xmlns:asvg="http://schemas.microsoft.com/office/drawing/2016/SVG/main" r:embed="rId28"/>
                              </a:ext>
                            </a:extLst>
                          </a:blip>
                          <a:stretch>
                            <a:fillRect/>
                          </a:stretch>
                        </pic:blipFill>
                        <pic:spPr>
                          <a:xfrm>
                            <a:off x="0" y="0"/>
                            <a:ext cx="360000" cy="360000"/>
                          </a:xfrm>
                          <a:prstGeom prst="rect">
                            <a:avLst/>
                          </a:prstGeom>
                        </pic:spPr>
                      </pic:pic>
                    </a:graphicData>
                  </a:graphic>
                </wp:inline>
              </w:drawing>
            </w:r>
          </w:p>
        </w:tc>
        <w:tc>
          <w:tcPr>
            <w:tcW w:w="9489" w:type="dxa"/>
            <w:shd w:val="clear" w:color="auto" w:fill="263746" w:themeFill="text2"/>
            <w:vAlign w:val="center"/>
          </w:tcPr>
          <w:p w14:paraId="090EA487" w14:textId="77777777" w:rsidR="00D64ED7" w:rsidRPr="000D1247" w:rsidRDefault="00D64ED7" w:rsidP="001108CA">
            <w:pPr>
              <w:suppressAutoHyphens/>
              <w:rPr>
                <w:rFonts w:asciiTheme="majorHAnsi" w:hAnsiTheme="majorHAnsi" w:cstheme="majorHAnsi"/>
                <w:b/>
                <w:bCs/>
              </w:rPr>
            </w:pPr>
            <w:r w:rsidRPr="000D1247">
              <w:rPr>
                <w:rFonts w:asciiTheme="majorHAnsi" w:hAnsiTheme="majorHAnsi" w:cstheme="majorHAnsi"/>
                <w:b/>
                <w:bCs/>
                <w:color w:val="FFFFFF" w:themeColor="background1"/>
              </w:rPr>
              <w:t>Guidance</w:t>
            </w:r>
          </w:p>
        </w:tc>
      </w:tr>
      <w:tr w:rsidR="00D64ED7" w:rsidRPr="000D1247" w14:paraId="38938516" w14:textId="77777777" w:rsidTr="001108CA">
        <w:trPr>
          <w:trHeight w:val="284"/>
        </w:trPr>
        <w:tc>
          <w:tcPr>
            <w:tcW w:w="10198" w:type="dxa"/>
            <w:gridSpan w:val="2"/>
            <w:shd w:val="clear" w:color="auto" w:fill="CAD7E2" w:themeFill="text2" w:themeFillTint="33"/>
          </w:tcPr>
          <w:p w14:paraId="21BBB174" w14:textId="77777777" w:rsidR="00D64ED7" w:rsidRPr="000D1247" w:rsidRDefault="00D64ED7" w:rsidP="008A5BCE">
            <w:pPr>
              <w:pStyle w:val="Breakouttext"/>
              <w:suppressAutoHyphens/>
              <w:spacing w:line="280" w:lineRule="atLeast"/>
            </w:pPr>
            <w:r w:rsidRPr="000D1247">
              <w:t>This section can be included in the application form if tasks/activities will be monitored and reported on during project delivery.</w:t>
            </w:r>
          </w:p>
        </w:tc>
      </w:tr>
    </w:tbl>
    <w:p w14:paraId="0E655D95" w14:textId="77777777" w:rsidR="00D64ED7" w:rsidRDefault="00D64ED7" w:rsidP="00D64ED7"/>
    <w:tbl>
      <w:tblPr>
        <w:tblStyle w:val="PlainTable1"/>
        <w:tblW w:w="10206" w:type="dxa"/>
        <w:tblLook w:val="04A0" w:firstRow="1" w:lastRow="0" w:firstColumn="1" w:lastColumn="0" w:noHBand="0" w:noVBand="1"/>
      </w:tblPr>
      <w:tblGrid>
        <w:gridCol w:w="6946"/>
        <w:gridCol w:w="1630"/>
        <w:gridCol w:w="1630"/>
      </w:tblGrid>
      <w:tr w:rsidR="00FF19C0" w:rsidRPr="00FF19C0" w14:paraId="43F75960" w14:textId="77777777" w:rsidTr="00FF19C0">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6946" w:type="dxa"/>
            <w:tcBorders>
              <w:top w:val="nil"/>
              <w:left w:val="nil"/>
              <w:bottom w:val="nil"/>
              <w:right w:val="nil"/>
            </w:tcBorders>
            <w:shd w:val="clear" w:color="auto" w:fill="263746" w:themeFill="text2"/>
            <w:hideMark/>
          </w:tcPr>
          <w:p w14:paraId="2F79E387" w14:textId="4F894006" w:rsidR="00FF19C0" w:rsidRPr="00FF19C0" w:rsidRDefault="00FF19C0" w:rsidP="00FF19C0">
            <w:pPr>
              <w:rPr>
                <w:color w:val="FFFFFF" w:themeColor="background1"/>
              </w:rPr>
            </w:pPr>
            <w:bookmarkStart w:id="53" w:name="_Hlk204346668"/>
            <w:r w:rsidRPr="00FF19C0">
              <w:rPr>
                <w:color w:val="FFFFFF" w:themeColor="background1"/>
              </w:rPr>
              <w:t>Key Project milestones</w:t>
            </w:r>
          </w:p>
        </w:tc>
        <w:tc>
          <w:tcPr>
            <w:tcW w:w="1630" w:type="dxa"/>
            <w:tcBorders>
              <w:top w:val="nil"/>
              <w:left w:val="nil"/>
              <w:bottom w:val="nil"/>
              <w:right w:val="nil"/>
            </w:tcBorders>
            <w:shd w:val="clear" w:color="auto" w:fill="263746" w:themeFill="text2"/>
          </w:tcPr>
          <w:p w14:paraId="7CEE6BDE" w14:textId="5F6A0D0E" w:rsidR="00FF19C0" w:rsidRPr="00FF19C0" w:rsidRDefault="00FF19C0" w:rsidP="00FF19C0">
            <w:pPr>
              <w:cnfStyle w:val="100000000000" w:firstRow="1" w:lastRow="0" w:firstColumn="0" w:lastColumn="0" w:oddVBand="0" w:evenVBand="0" w:oddHBand="0" w:evenHBand="0" w:firstRowFirstColumn="0" w:firstRowLastColumn="0" w:lastRowFirstColumn="0" w:lastRowLastColumn="0"/>
              <w:rPr>
                <w:color w:val="FFFFFF" w:themeColor="background1"/>
              </w:rPr>
            </w:pPr>
            <w:r w:rsidRPr="00FF19C0">
              <w:rPr>
                <w:color w:val="FFFFFF" w:themeColor="background1"/>
              </w:rPr>
              <w:t>Start date</w:t>
            </w:r>
          </w:p>
        </w:tc>
        <w:tc>
          <w:tcPr>
            <w:tcW w:w="1630" w:type="dxa"/>
            <w:tcBorders>
              <w:top w:val="nil"/>
              <w:left w:val="nil"/>
              <w:bottom w:val="nil"/>
              <w:right w:val="nil"/>
            </w:tcBorders>
            <w:shd w:val="clear" w:color="auto" w:fill="263746" w:themeFill="text2"/>
          </w:tcPr>
          <w:p w14:paraId="61AD29FE" w14:textId="12A93AC7" w:rsidR="00FF19C0" w:rsidRPr="00FF19C0" w:rsidRDefault="00FF19C0" w:rsidP="00FF19C0">
            <w:pPr>
              <w:cnfStyle w:val="100000000000" w:firstRow="1" w:lastRow="0" w:firstColumn="0" w:lastColumn="0" w:oddVBand="0" w:evenVBand="0" w:oddHBand="0" w:evenHBand="0" w:firstRowFirstColumn="0" w:firstRowLastColumn="0" w:lastRowFirstColumn="0" w:lastRowLastColumn="0"/>
              <w:rPr>
                <w:color w:val="FFFFFF" w:themeColor="background1"/>
              </w:rPr>
            </w:pPr>
            <w:r w:rsidRPr="00FF19C0">
              <w:rPr>
                <w:color w:val="FFFFFF" w:themeColor="background1"/>
              </w:rPr>
              <w:t>End date</w:t>
            </w:r>
          </w:p>
        </w:tc>
      </w:tr>
      <w:tr w:rsidR="00FF19C0" w:rsidRPr="00FF19C0" w14:paraId="780B6713" w14:textId="77777777" w:rsidTr="00FF19C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6946" w:type="dxa"/>
            <w:tcBorders>
              <w:top w:val="nil"/>
              <w:left w:val="single" w:sz="4" w:space="0" w:color="BFBFBF" w:themeColor="background1" w:themeShade="BF"/>
              <w:bottom w:val="single" w:sz="4" w:space="0" w:color="BFBFBF" w:themeColor="background1" w:themeShade="BF"/>
              <w:right w:val="single" w:sz="4" w:space="0" w:color="BFBFBF" w:themeColor="background1" w:themeShade="BF"/>
            </w:tcBorders>
          </w:tcPr>
          <w:p w14:paraId="032C9624" w14:textId="4382B954" w:rsidR="00FF19C0" w:rsidRPr="00FF19C0" w:rsidRDefault="00FF19C0" w:rsidP="00FF19C0">
            <w:pPr>
              <w:rPr>
                <w:b w:val="0"/>
                <w:bCs w:val="0"/>
                <w:i/>
                <w:iCs/>
              </w:rPr>
            </w:pPr>
            <w:r w:rsidRPr="00FF19C0">
              <w:rPr>
                <w:b w:val="0"/>
                <w:bCs w:val="0"/>
                <w:i/>
                <w:iCs/>
              </w:rPr>
              <w:t>E.g. Tender process</w:t>
            </w:r>
          </w:p>
        </w:tc>
        <w:tc>
          <w:tcPr>
            <w:tcW w:w="1630" w:type="dxa"/>
            <w:tcBorders>
              <w:top w:val="nil"/>
              <w:left w:val="single" w:sz="4" w:space="0" w:color="BFBFBF" w:themeColor="background1" w:themeShade="BF"/>
              <w:bottom w:val="single" w:sz="4" w:space="0" w:color="BFBFBF" w:themeColor="background1" w:themeShade="BF"/>
              <w:right w:val="single" w:sz="4" w:space="0" w:color="BFBFBF" w:themeColor="background1" w:themeShade="BF"/>
            </w:tcBorders>
          </w:tcPr>
          <w:p w14:paraId="60888385" w14:textId="090CAF53" w:rsidR="00FF19C0" w:rsidRPr="00FF19C0" w:rsidRDefault="00FF19C0" w:rsidP="00FF19C0">
            <w:pPr>
              <w:cnfStyle w:val="000000100000" w:firstRow="0" w:lastRow="0" w:firstColumn="0" w:lastColumn="0" w:oddVBand="0" w:evenVBand="0" w:oddHBand="1" w:evenHBand="0" w:firstRowFirstColumn="0" w:firstRowLastColumn="0" w:lastRowFirstColumn="0" w:lastRowLastColumn="0"/>
              <w:rPr>
                <w:i/>
                <w:iCs/>
              </w:rPr>
            </w:pPr>
            <w:r w:rsidRPr="00FF19C0">
              <w:rPr>
                <w:i/>
                <w:iCs/>
              </w:rPr>
              <w:t>20/09/2024</w:t>
            </w:r>
          </w:p>
        </w:tc>
        <w:tc>
          <w:tcPr>
            <w:tcW w:w="1630" w:type="dxa"/>
            <w:tcBorders>
              <w:top w:val="nil"/>
              <w:left w:val="single" w:sz="4" w:space="0" w:color="BFBFBF" w:themeColor="background1" w:themeShade="BF"/>
              <w:bottom w:val="single" w:sz="4" w:space="0" w:color="BFBFBF" w:themeColor="background1" w:themeShade="BF"/>
              <w:right w:val="single" w:sz="4" w:space="0" w:color="BFBFBF" w:themeColor="background1" w:themeShade="BF"/>
            </w:tcBorders>
          </w:tcPr>
          <w:p w14:paraId="702A781B" w14:textId="46AEB488" w:rsidR="00FF19C0" w:rsidRPr="00FF19C0" w:rsidRDefault="00FF19C0" w:rsidP="00FF19C0">
            <w:pPr>
              <w:cnfStyle w:val="000000100000" w:firstRow="0" w:lastRow="0" w:firstColumn="0" w:lastColumn="0" w:oddVBand="0" w:evenVBand="0" w:oddHBand="1" w:evenHBand="0" w:firstRowFirstColumn="0" w:firstRowLastColumn="0" w:lastRowFirstColumn="0" w:lastRowLastColumn="0"/>
              <w:rPr>
                <w:i/>
                <w:iCs/>
              </w:rPr>
            </w:pPr>
            <w:r w:rsidRPr="00FF19C0">
              <w:rPr>
                <w:i/>
                <w:iCs/>
              </w:rPr>
              <w:t>28/11/2024</w:t>
            </w:r>
          </w:p>
        </w:tc>
      </w:tr>
      <w:tr w:rsidR="00FF19C0" w14:paraId="01E3D07C" w14:textId="77777777" w:rsidTr="00FF19C0">
        <w:tc>
          <w:tcPr>
            <w:cnfStyle w:val="001000000000" w:firstRow="0" w:lastRow="0" w:firstColumn="1" w:lastColumn="0" w:oddVBand="0" w:evenVBand="0" w:oddHBand="0" w:evenHBand="0" w:firstRowFirstColumn="0" w:firstRowLastColumn="0" w:lastRowFirstColumn="0" w:lastRowLastColumn="0"/>
            <w:tcW w:w="6946" w:type="dxa"/>
            <w:tc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tcBorders>
          </w:tcPr>
          <w:p w14:paraId="687E3E68" w14:textId="77777777" w:rsidR="00FF19C0" w:rsidRDefault="00FF19C0" w:rsidP="001108CA"/>
        </w:tc>
        <w:tc>
          <w:tcPr>
            <w:tcW w:w="1630" w:type="dxa"/>
            <w:tc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tcBorders>
          </w:tcPr>
          <w:p w14:paraId="4E2D1B62" w14:textId="77777777" w:rsidR="00FF19C0" w:rsidRDefault="00FF19C0" w:rsidP="001108CA">
            <w:pPr>
              <w:cnfStyle w:val="000000000000" w:firstRow="0" w:lastRow="0" w:firstColumn="0" w:lastColumn="0" w:oddVBand="0" w:evenVBand="0" w:oddHBand="0" w:evenHBand="0" w:firstRowFirstColumn="0" w:firstRowLastColumn="0" w:lastRowFirstColumn="0" w:lastRowLastColumn="0"/>
            </w:pPr>
          </w:p>
        </w:tc>
        <w:tc>
          <w:tcPr>
            <w:tcW w:w="1630" w:type="dxa"/>
            <w:tc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tcBorders>
          </w:tcPr>
          <w:p w14:paraId="33806541" w14:textId="77777777" w:rsidR="00FF19C0" w:rsidRDefault="00FF19C0" w:rsidP="001108CA">
            <w:pPr>
              <w:cnfStyle w:val="000000000000" w:firstRow="0" w:lastRow="0" w:firstColumn="0" w:lastColumn="0" w:oddVBand="0" w:evenVBand="0" w:oddHBand="0" w:evenHBand="0" w:firstRowFirstColumn="0" w:firstRowLastColumn="0" w:lastRowFirstColumn="0" w:lastRowLastColumn="0"/>
            </w:pPr>
          </w:p>
        </w:tc>
      </w:tr>
      <w:tr w:rsidR="00FF19C0" w14:paraId="2983C94A" w14:textId="77777777" w:rsidTr="00FF19C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6946" w:type="dxa"/>
            <w:tc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tcBorders>
          </w:tcPr>
          <w:p w14:paraId="1BC1D60D" w14:textId="77777777" w:rsidR="00FF19C0" w:rsidRDefault="00FF19C0" w:rsidP="001108CA"/>
        </w:tc>
        <w:tc>
          <w:tcPr>
            <w:tcW w:w="1630" w:type="dxa"/>
            <w:tc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tcBorders>
          </w:tcPr>
          <w:p w14:paraId="763D829E" w14:textId="77777777" w:rsidR="00FF19C0" w:rsidRDefault="00FF19C0" w:rsidP="001108CA">
            <w:pPr>
              <w:cnfStyle w:val="000000100000" w:firstRow="0" w:lastRow="0" w:firstColumn="0" w:lastColumn="0" w:oddVBand="0" w:evenVBand="0" w:oddHBand="1" w:evenHBand="0" w:firstRowFirstColumn="0" w:firstRowLastColumn="0" w:lastRowFirstColumn="0" w:lastRowLastColumn="0"/>
            </w:pPr>
          </w:p>
        </w:tc>
        <w:tc>
          <w:tcPr>
            <w:tcW w:w="1630" w:type="dxa"/>
            <w:tc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tcBorders>
          </w:tcPr>
          <w:p w14:paraId="30C8ECB2" w14:textId="77777777" w:rsidR="00FF19C0" w:rsidRDefault="00FF19C0" w:rsidP="001108CA">
            <w:pPr>
              <w:cnfStyle w:val="000000100000" w:firstRow="0" w:lastRow="0" w:firstColumn="0" w:lastColumn="0" w:oddVBand="0" w:evenVBand="0" w:oddHBand="1" w:evenHBand="0" w:firstRowFirstColumn="0" w:firstRowLastColumn="0" w:lastRowFirstColumn="0" w:lastRowLastColumn="0"/>
            </w:pPr>
          </w:p>
        </w:tc>
      </w:tr>
      <w:tr w:rsidR="00FF19C0" w14:paraId="599810FF" w14:textId="77777777" w:rsidTr="00FF19C0">
        <w:tc>
          <w:tcPr>
            <w:cnfStyle w:val="001000000000" w:firstRow="0" w:lastRow="0" w:firstColumn="1" w:lastColumn="0" w:oddVBand="0" w:evenVBand="0" w:oddHBand="0" w:evenHBand="0" w:firstRowFirstColumn="0" w:firstRowLastColumn="0" w:lastRowFirstColumn="0" w:lastRowLastColumn="0"/>
            <w:tcW w:w="6946" w:type="dxa"/>
            <w:tc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tcBorders>
          </w:tcPr>
          <w:p w14:paraId="3FCDDEB8" w14:textId="77777777" w:rsidR="00FF19C0" w:rsidRDefault="00FF19C0" w:rsidP="001108CA"/>
        </w:tc>
        <w:tc>
          <w:tcPr>
            <w:tcW w:w="1630" w:type="dxa"/>
            <w:tc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tcBorders>
          </w:tcPr>
          <w:p w14:paraId="57E61395" w14:textId="77777777" w:rsidR="00FF19C0" w:rsidRDefault="00FF19C0" w:rsidP="001108CA">
            <w:pPr>
              <w:cnfStyle w:val="000000000000" w:firstRow="0" w:lastRow="0" w:firstColumn="0" w:lastColumn="0" w:oddVBand="0" w:evenVBand="0" w:oddHBand="0" w:evenHBand="0" w:firstRowFirstColumn="0" w:firstRowLastColumn="0" w:lastRowFirstColumn="0" w:lastRowLastColumn="0"/>
            </w:pPr>
          </w:p>
        </w:tc>
        <w:tc>
          <w:tcPr>
            <w:tcW w:w="1630" w:type="dxa"/>
            <w:tc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tcBorders>
          </w:tcPr>
          <w:p w14:paraId="308A13B2" w14:textId="77777777" w:rsidR="00FF19C0" w:rsidRDefault="00FF19C0" w:rsidP="001108CA">
            <w:pPr>
              <w:cnfStyle w:val="000000000000" w:firstRow="0" w:lastRow="0" w:firstColumn="0" w:lastColumn="0" w:oddVBand="0" w:evenVBand="0" w:oddHBand="0" w:evenHBand="0" w:firstRowFirstColumn="0" w:firstRowLastColumn="0" w:lastRowFirstColumn="0" w:lastRowLastColumn="0"/>
            </w:pPr>
          </w:p>
        </w:tc>
      </w:tr>
    </w:tbl>
    <w:p w14:paraId="2E90FE35" w14:textId="470DD4B8" w:rsidR="00D64ED7" w:rsidRPr="000D1247" w:rsidRDefault="00D64ED7" w:rsidP="00D64ED7">
      <w:pPr>
        <w:pStyle w:val="Heading2"/>
      </w:pPr>
      <w:bookmarkStart w:id="54" w:name="_Toc156397611"/>
      <w:bookmarkStart w:id="55" w:name="_Toc169623361"/>
      <w:bookmarkStart w:id="56" w:name="_Toc204352507"/>
      <w:bookmarkEnd w:id="53"/>
      <w:r w:rsidRPr="000D1247">
        <w:t>Project progress monitoring</w:t>
      </w:r>
      <w:bookmarkEnd w:id="54"/>
      <w:bookmarkEnd w:id="55"/>
      <w:bookmarkEnd w:id="56"/>
    </w:p>
    <w:tbl>
      <w:tblPr>
        <w:tblW w:w="5052" w:type="pct"/>
        <w:shd w:val="clear" w:color="auto" w:fill="CAD7E2" w:themeFill="text2" w:themeFillTint="33"/>
        <w:tblLayout w:type="fixed"/>
        <w:tblCellMar>
          <w:top w:w="57" w:type="dxa"/>
          <w:left w:w="57" w:type="dxa"/>
          <w:bottom w:w="57" w:type="dxa"/>
          <w:right w:w="57" w:type="dxa"/>
        </w:tblCellMar>
        <w:tblLook w:val="04A0" w:firstRow="1" w:lastRow="0" w:firstColumn="1" w:lastColumn="0" w:noHBand="0" w:noVBand="1"/>
      </w:tblPr>
      <w:tblGrid>
        <w:gridCol w:w="709"/>
        <w:gridCol w:w="9601"/>
      </w:tblGrid>
      <w:tr w:rsidR="00D64ED7" w:rsidRPr="000D1247" w14:paraId="32F4E8A5" w14:textId="77777777" w:rsidTr="001108CA">
        <w:trPr>
          <w:trHeight w:val="284"/>
          <w:tblHeader/>
        </w:trPr>
        <w:tc>
          <w:tcPr>
            <w:tcW w:w="709" w:type="dxa"/>
            <w:shd w:val="clear" w:color="auto" w:fill="263746" w:themeFill="text2"/>
            <w:vAlign w:val="center"/>
          </w:tcPr>
          <w:p w14:paraId="0B74FB38" w14:textId="77777777" w:rsidR="00D64ED7" w:rsidRPr="000D1247" w:rsidRDefault="00D64ED7" w:rsidP="001108CA">
            <w:pPr>
              <w:pStyle w:val="TableHeader"/>
              <w:suppressAutoHyphens/>
              <w:rPr>
                <w:lang w:val="en-AU"/>
              </w:rPr>
            </w:pPr>
            <w:r w:rsidRPr="000D1247">
              <w:rPr>
                <w:noProof/>
                <w:lang w:val="en-AU"/>
              </w:rPr>
              <w:drawing>
                <wp:inline distT="0" distB="0" distL="0" distR="0" wp14:anchorId="19BD03DA" wp14:editId="03497813">
                  <wp:extent cx="360000" cy="360000"/>
                  <wp:effectExtent l="0" t="0" r="2540" b="2540"/>
                  <wp:docPr id="2027393929" name="Graphic 3" descr="Information with solid fil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21389349" name="Graphic 1921389349" descr="Information with solid fill"/>
                          <pic:cNvPicPr/>
                        </pic:nvPicPr>
                        <pic:blipFill>
                          <a:blip r:embed="rId27">
                            <a:extLst>
                              <a:ext uri="{28A0092B-C50C-407E-A947-70E740481C1C}">
                                <a14:useLocalDpi xmlns:a14="http://schemas.microsoft.com/office/drawing/2010/main" val="0"/>
                              </a:ext>
                              <a:ext uri="{96DAC541-7B7A-43D3-8B79-37D633B846F1}">
                                <asvg:svgBlip xmlns:asvg="http://schemas.microsoft.com/office/drawing/2016/SVG/main" r:embed="rId28"/>
                              </a:ext>
                            </a:extLst>
                          </a:blip>
                          <a:stretch>
                            <a:fillRect/>
                          </a:stretch>
                        </pic:blipFill>
                        <pic:spPr>
                          <a:xfrm>
                            <a:off x="0" y="0"/>
                            <a:ext cx="360000" cy="360000"/>
                          </a:xfrm>
                          <a:prstGeom prst="rect">
                            <a:avLst/>
                          </a:prstGeom>
                        </pic:spPr>
                      </pic:pic>
                    </a:graphicData>
                  </a:graphic>
                </wp:inline>
              </w:drawing>
            </w:r>
          </w:p>
        </w:tc>
        <w:tc>
          <w:tcPr>
            <w:tcW w:w="9595" w:type="dxa"/>
            <w:shd w:val="clear" w:color="auto" w:fill="263746" w:themeFill="text2"/>
            <w:vAlign w:val="center"/>
          </w:tcPr>
          <w:p w14:paraId="21D63D28" w14:textId="77777777" w:rsidR="00D64ED7" w:rsidRPr="000D1247" w:rsidRDefault="00D64ED7" w:rsidP="001108CA">
            <w:pPr>
              <w:suppressAutoHyphens/>
              <w:rPr>
                <w:rFonts w:asciiTheme="majorHAnsi" w:hAnsiTheme="majorHAnsi" w:cstheme="majorHAnsi"/>
                <w:b/>
                <w:bCs/>
              </w:rPr>
            </w:pPr>
            <w:r w:rsidRPr="000D1247">
              <w:rPr>
                <w:rFonts w:asciiTheme="majorHAnsi" w:hAnsiTheme="majorHAnsi" w:cstheme="majorHAnsi"/>
                <w:b/>
                <w:bCs/>
                <w:color w:val="FFFFFF" w:themeColor="background1"/>
              </w:rPr>
              <w:t>Guidance</w:t>
            </w:r>
          </w:p>
        </w:tc>
      </w:tr>
      <w:tr w:rsidR="00D64ED7" w:rsidRPr="000D1247" w14:paraId="7452438B" w14:textId="77777777" w:rsidTr="001108CA">
        <w:trPr>
          <w:trHeight w:val="284"/>
        </w:trPr>
        <w:tc>
          <w:tcPr>
            <w:tcW w:w="10304" w:type="dxa"/>
            <w:gridSpan w:val="2"/>
            <w:shd w:val="clear" w:color="auto" w:fill="CAD7E2" w:themeFill="text2" w:themeFillTint="33"/>
          </w:tcPr>
          <w:p w14:paraId="788DD5DC" w14:textId="77777777" w:rsidR="00D64ED7" w:rsidRPr="000D1247" w:rsidRDefault="00D64ED7" w:rsidP="008A5BCE">
            <w:pPr>
              <w:pStyle w:val="Breakouttext"/>
              <w:keepLines/>
              <w:numPr>
                <w:ilvl w:val="0"/>
                <w:numId w:val="28"/>
              </w:numPr>
              <w:suppressAutoHyphens/>
              <w:spacing w:line="280" w:lineRule="atLeast"/>
            </w:pPr>
            <w:r w:rsidRPr="000D1247">
              <w:t>Explain the process you will use to monitor and report on the project’s progress against its original timeframes and the achievement of key tasks.</w:t>
            </w:r>
          </w:p>
        </w:tc>
      </w:tr>
    </w:tbl>
    <w:p w14:paraId="12F6179F" w14:textId="77777777" w:rsidR="00D64ED7" w:rsidRPr="000D1247" w:rsidRDefault="00D64ED7" w:rsidP="008A5BCE">
      <w:pPr>
        <w:suppressAutoHyphens/>
        <w:spacing w:line="280" w:lineRule="atLeast"/>
        <w:rPr>
          <w:i/>
          <w:iCs/>
        </w:rPr>
      </w:pPr>
      <w:r w:rsidRPr="000D1247">
        <w:rPr>
          <w:i/>
          <w:iCs/>
        </w:rPr>
        <w:t>Add your response here.</w:t>
      </w:r>
    </w:p>
    <w:p w14:paraId="1F390898" w14:textId="46BE9C94" w:rsidR="00D64ED7" w:rsidRPr="002932D7" w:rsidRDefault="00D64ED7" w:rsidP="00D64ED7">
      <w:pPr>
        <w:pStyle w:val="Heading1"/>
      </w:pPr>
      <w:bookmarkStart w:id="57" w:name="_Toc169623362"/>
      <w:bookmarkStart w:id="58" w:name="_Toc173851806"/>
      <w:bookmarkStart w:id="59" w:name="_Toc204352508"/>
      <w:r w:rsidRPr="000D1247">
        <w:lastRenderedPageBreak/>
        <w:t>Project site</w:t>
      </w:r>
      <w:bookmarkEnd w:id="57"/>
      <w:bookmarkEnd w:id="58"/>
      <w:bookmarkEnd w:id="59"/>
      <w:r w:rsidR="00785B08">
        <w:t xml:space="preserve"> (if applicable) </w:t>
      </w:r>
    </w:p>
    <w:tbl>
      <w:tblPr>
        <w:tblW w:w="5000" w:type="pct"/>
        <w:shd w:val="clear" w:color="auto" w:fill="DDDDD8"/>
        <w:tblLayout w:type="fixed"/>
        <w:tblCellMar>
          <w:top w:w="28" w:type="dxa"/>
          <w:left w:w="28" w:type="dxa"/>
          <w:bottom w:w="28" w:type="dxa"/>
          <w:right w:w="28" w:type="dxa"/>
        </w:tblCellMar>
        <w:tblLook w:val="04A0" w:firstRow="1" w:lastRow="0" w:firstColumn="1" w:lastColumn="0" w:noHBand="0" w:noVBand="1"/>
      </w:tblPr>
      <w:tblGrid>
        <w:gridCol w:w="788"/>
        <w:gridCol w:w="9416"/>
      </w:tblGrid>
      <w:tr w:rsidR="00D64ED7" w:rsidRPr="000D1247" w14:paraId="1596AA2A" w14:textId="77777777" w:rsidTr="001108CA">
        <w:trPr>
          <w:trHeight w:val="223"/>
          <w:tblHeader/>
        </w:trPr>
        <w:tc>
          <w:tcPr>
            <w:tcW w:w="802" w:type="dxa"/>
            <w:shd w:val="clear" w:color="auto" w:fill="263746" w:themeFill="text2"/>
            <w:tcMar>
              <w:top w:w="113" w:type="dxa"/>
              <w:left w:w="113" w:type="dxa"/>
              <w:bottom w:w="113" w:type="dxa"/>
              <w:right w:w="113" w:type="dxa"/>
            </w:tcMar>
            <w:vAlign w:val="center"/>
            <w:hideMark/>
          </w:tcPr>
          <w:p w14:paraId="6A0B61A5" w14:textId="77777777" w:rsidR="00D64ED7" w:rsidRPr="00396C78" w:rsidRDefault="00D64ED7" w:rsidP="001108CA">
            <w:pPr>
              <w:pStyle w:val="Breakouttext"/>
              <w:spacing w:before="0" w:after="0"/>
              <w:rPr>
                <w:b/>
                <w:color w:val="FFFFFF" w:themeColor="background1"/>
                <w:sz w:val="22"/>
                <w:szCs w:val="20"/>
              </w:rPr>
            </w:pPr>
            <w:r w:rsidRPr="00396C78">
              <w:rPr>
                <w:b/>
                <w:noProof/>
                <w:color w:val="FFFFFF" w:themeColor="background1"/>
                <w:sz w:val="22"/>
                <w:szCs w:val="20"/>
              </w:rPr>
              <w:drawing>
                <wp:inline distT="0" distB="0" distL="0" distR="0" wp14:anchorId="34901505" wp14:editId="1683296D">
                  <wp:extent cx="360000" cy="360000"/>
                  <wp:effectExtent l="0" t="0" r="2540" b="2540"/>
                  <wp:docPr id="472624604" name="Graphic 3" descr="Information with solid fil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21389349" name="Graphic 1921389349" descr="Information with solid fill"/>
                          <pic:cNvPicPr/>
                        </pic:nvPicPr>
                        <pic:blipFill>
                          <a:blip r:embed="rId27">
                            <a:extLst>
                              <a:ext uri="{28A0092B-C50C-407E-A947-70E740481C1C}">
                                <a14:useLocalDpi xmlns:a14="http://schemas.microsoft.com/office/drawing/2010/main" val="0"/>
                              </a:ext>
                              <a:ext uri="{96DAC541-7B7A-43D3-8B79-37D633B846F1}">
                                <asvg:svgBlip xmlns:asvg="http://schemas.microsoft.com/office/drawing/2016/SVG/main" r:embed="rId28"/>
                              </a:ext>
                            </a:extLst>
                          </a:blip>
                          <a:stretch>
                            <a:fillRect/>
                          </a:stretch>
                        </pic:blipFill>
                        <pic:spPr>
                          <a:xfrm>
                            <a:off x="0" y="0"/>
                            <a:ext cx="360000" cy="360000"/>
                          </a:xfrm>
                          <a:prstGeom prst="rect">
                            <a:avLst/>
                          </a:prstGeom>
                        </pic:spPr>
                      </pic:pic>
                    </a:graphicData>
                  </a:graphic>
                </wp:inline>
              </w:drawing>
            </w:r>
          </w:p>
        </w:tc>
        <w:tc>
          <w:tcPr>
            <w:tcW w:w="9637" w:type="dxa"/>
            <w:shd w:val="clear" w:color="auto" w:fill="263746" w:themeFill="text2"/>
            <w:tcMar>
              <w:top w:w="113" w:type="dxa"/>
              <w:left w:w="113" w:type="dxa"/>
              <w:bottom w:w="113" w:type="dxa"/>
              <w:right w:w="113" w:type="dxa"/>
            </w:tcMar>
            <w:vAlign w:val="center"/>
            <w:hideMark/>
          </w:tcPr>
          <w:p w14:paraId="51ADDA25" w14:textId="77777777" w:rsidR="00D64ED7" w:rsidRPr="00F1609E" w:rsidRDefault="00D64ED7" w:rsidP="001108CA">
            <w:pPr>
              <w:pStyle w:val="Breakoutboxtitle"/>
              <w:rPr>
                <w:color w:val="FFFFFF" w:themeColor="background1"/>
                <w:sz w:val="22"/>
                <w:szCs w:val="22"/>
              </w:rPr>
            </w:pPr>
            <w:r w:rsidRPr="00F1609E">
              <w:rPr>
                <w:color w:val="FFFFFF" w:themeColor="background1"/>
                <w:sz w:val="22"/>
                <w:szCs w:val="22"/>
              </w:rPr>
              <w:t>Guidance</w:t>
            </w:r>
          </w:p>
        </w:tc>
      </w:tr>
      <w:tr w:rsidR="00D64ED7" w:rsidRPr="000D1247" w14:paraId="37C5631B" w14:textId="77777777" w:rsidTr="001108CA">
        <w:tc>
          <w:tcPr>
            <w:tcW w:w="10460" w:type="dxa"/>
            <w:gridSpan w:val="2"/>
            <w:shd w:val="clear" w:color="auto" w:fill="DDDDD8"/>
            <w:tcMar>
              <w:top w:w="113" w:type="dxa"/>
              <w:left w:w="113" w:type="dxa"/>
              <w:bottom w:w="113" w:type="dxa"/>
              <w:right w:w="113" w:type="dxa"/>
            </w:tcMar>
            <w:hideMark/>
          </w:tcPr>
          <w:p w14:paraId="500AD63D" w14:textId="77777777" w:rsidR="00D64ED7" w:rsidRDefault="00D64ED7" w:rsidP="008A5BCE">
            <w:pPr>
              <w:pStyle w:val="Breakouttext"/>
              <w:keepLines/>
              <w:numPr>
                <w:ilvl w:val="0"/>
                <w:numId w:val="28"/>
              </w:numPr>
              <w:suppressAutoHyphens/>
              <w:spacing w:after="240" w:line="280" w:lineRule="atLeast"/>
              <w:ind w:left="357" w:hanging="357"/>
            </w:pPr>
            <w:r w:rsidRPr="000D1247">
              <w:t xml:space="preserve">Land-related issues have the potential to significantly delay, or prevent, a Project going ahead. </w:t>
            </w:r>
          </w:p>
          <w:p w14:paraId="4AC9B8DA" w14:textId="77777777" w:rsidR="00D64ED7" w:rsidRPr="000D1247" w:rsidRDefault="00D64ED7" w:rsidP="008A5BCE">
            <w:pPr>
              <w:pStyle w:val="Breakouttext"/>
              <w:keepLines/>
              <w:numPr>
                <w:ilvl w:val="0"/>
                <w:numId w:val="28"/>
              </w:numPr>
              <w:suppressAutoHyphens/>
              <w:spacing w:after="240" w:line="280" w:lineRule="atLeast"/>
              <w:ind w:left="357" w:hanging="357"/>
            </w:pPr>
            <w:r w:rsidRPr="000D1247">
              <w:t xml:space="preserve">Applicants must be able to demonstrate they have the right to access the Project Site with the landowner’s permission to construct, operate and maintain the Project infrastructure for the required term, as specified in the </w:t>
            </w:r>
            <w:r>
              <w:t>Program</w:t>
            </w:r>
            <w:r w:rsidRPr="000D1247">
              <w:t xml:space="preserve"> Guidelines.</w:t>
            </w:r>
          </w:p>
        </w:tc>
      </w:tr>
    </w:tbl>
    <w:tbl>
      <w:tblPr>
        <w:tblpPr w:leftFromText="181" w:rightFromText="181" w:vertAnchor="text" w:horzAnchor="margin" w:tblpY="319"/>
        <w:tblOverlap w:val="never"/>
        <w:tblW w:w="5000" w:type="pct"/>
        <w:tblBorders>
          <w:bottom w:val="single" w:sz="4" w:space="0" w:color="039ED6" w:themeColor="accent3"/>
          <w:insideH w:val="single" w:sz="4" w:space="0" w:color="039ED6" w:themeColor="accent3"/>
        </w:tblBorders>
        <w:tblLayout w:type="fixed"/>
        <w:tblCellMar>
          <w:top w:w="28" w:type="dxa"/>
          <w:left w:w="28" w:type="dxa"/>
          <w:bottom w:w="28" w:type="dxa"/>
          <w:right w:w="28" w:type="dxa"/>
        </w:tblCellMar>
        <w:tblLook w:val="04A0" w:firstRow="1" w:lastRow="0" w:firstColumn="1" w:lastColumn="0" w:noHBand="0" w:noVBand="1"/>
      </w:tblPr>
      <w:tblGrid>
        <w:gridCol w:w="1983"/>
        <w:gridCol w:w="8221"/>
      </w:tblGrid>
      <w:tr w:rsidR="00D64ED7" w:rsidRPr="000D1247" w14:paraId="43477533" w14:textId="77777777" w:rsidTr="001108CA">
        <w:trPr>
          <w:trHeight w:val="388"/>
        </w:trPr>
        <w:tc>
          <w:tcPr>
            <w:tcW w:w="1982" w:type="dxa"/>
            <w:vAlign w:val="center"/>
            <w:hideMark/>
          </w:tcPr>
          <w:p w14:paraId="2A77C978" w14:textId="77777777" w:rsidR="00D64ED7" w:rsidRPr="000D1247" w:rsidRDefault="00D64ED7" w:rsidP="001108CA">
            <w:pPr>
              <w:suppressAutoHyphens/>
              <w:rPr>
                <w:b/>
                <w:bCs/>
              </w:rPr>
            </w:pPr>
            <w:r w:rsidRPr="000D1247">
              <w:rPr>
                <w:b/>
                <w:bCs/>
              </w:rPr>
              <w:t>Street address</w:t>
            </w:r>
          </w:p>
        </w:tc>
        <w:tc>
          <w:tcPr>
            <w:tcW w:w="8216" w:type="dxa"/>
            <w:vAlign w:val="center"/>
          </w:tcPr>
          <w:p w14:paraId="5078BF15" w14:textId="77777777" w:rsidR="00D64ED7" w:rsidRPr="000D1247" w:rsidRDefault="00D64ED7" w:rsidP="001108CA">
            <w:pPr>
              <w:suppressAutoHyphens/>
            </w:pPr>
          </w:p>
        </w:tc>
      </w:tr>
      <w:tr w:rsidR="00D64ED7" w:rsidRPr="000D1247" w14:paraId="6CEE3AA2" w14:textId="77777777" w:rsidTr="001108CA">
        <w:trPr>
          <w:trHeight w:val="388"/>
        </w:trPr>
        <w:tc>
          <w:tcPr>
            <w:tcW w:w="1982" w:type="dxa"/>
            <w:vAlign w:val="center"/>
            <w:hideMark/>
          </w:tcPr>
          <w:p w14:paraId="276806F0" w14:textId="77777777" w:rsidR="00D64ED7" w:rsidRPr="000D1247" w:rsidRDefault="00D64ED7" w:rsidP="001108CA">
            <w:pPr>
              <w:suppressAutoHyphens/>
              <w:rPr>
                <w:b/>
                <w:bCs/>
              </w:rPr>
            </w:pPr>
            <w:r w:rsidRPr="000D1247">
              <w:rPr>
                <w:b/>
                <w:bCs/>
              </w:rPr>
              <w:t>Town/suburb</w:t>
            </w:r>
          </w:p>
        </w:tc>
        <w:tc>
          <w:tcPr>
            <w:tcW w:w="8216" w:type="dxa"/>
            <w:vAlign w:val="center"/>
          </w:tcPr>
          <w:p w14:paraId="5CDEDDC2" w14:textId="77777777" w:rsidR="00D64ED7" w:rsidRPr="000D1247" w:rsidRDefault="00D64ED7" w:rsidP="001108CA">
            <w:pPr>
              <w:suppressAutoHyphens/>
            </w:pPr>
          </w:p>
        </w:tc>
      </w:tr>
      <w:tr w:rsidR="00D64ED7" w:rsidRPr="000D1247" w14:paraId="386BAC73" w14:textId="77777777" w:rsidTr="001108CA">
        <w:trPr>
          <w:trHeight w:val="388"/>
        </w:trPr>
        <w:tc>
          <w:tcPr>
            <w:tcW w:w="1982" w:type="dxa"/>
            <w:vAlign w:val="center"/>
            <w:hideMark/>
          </w:tcPr>
          <w:p w14:paraId="0A4C4CEB" w14:textId="77777777" w:rsidR="00D64ED7" w:rsidRPr="000D1247" w:rsidRDefault="00D64ED7" w:rsidP="001108CA">
            <w:pPr>
              <w:suppressAutoHyphens/>
              <w:rPr>
                <w:b/>
                <w:bCs/>
              </w:rPr>
            </w:pPr>
            <w:r w:rsidRPr="000D1247">
              <w:rPr>
                <w:b/>
                <w:bCs/>
              </w:rPr>
              <w:t>Postcode</w:t>
            </w:r>
          </w:p>
        </w:tc>
        <w:tc>
          <w:tcPr>
            <w:tcW w:w="8216" w:type="dxa"/>
            <w:vAlign w:val="center"/>
          </w:tcPr>
          <w:p w14:paraId="2C2F94C9" w14:textId="77777777" w:rsidR="00D64ED7" w:rsidRPr="000D1247" w:rsidRDefault="00D64ED7" w:rsidP="001108CA">
            <w:pPr>
              <w:suppressAutoHyphens/>
            </w:pPr>
          </w:p>
        </w:tc>
      </w:tr>
      <w:tr w:rsidR="00D64ED7" w:rsidRPr="000D1247" w14:paraId="42DF2F7E" w14:textId="77777777" w:rsidTr="001108CA">
        <w:trPr>
          <w:trHeight w:val="388"/>
        </w:trPr>
        <w:tc>
          <w:tcPr>
            <w:tcW w:w="1982" w:type="dxa"/>
            <w:vAlign w:val="center"/>
            <w:hideMark/>
          </w:tcPr>
          <w:p w14:paraId="15C391EB" w14:textId="77777777" w:rsidR="00D64ED7" w:rsidRPr="000D1247" w:rsidRDefault="00D64ED7" w:rsidP="001108CA">
            <w:pPr>
              <w:suppressAutoHyphens/>
              <w:rPr>
                <w:b/>
                <w:bCs/>
              </w:rPr>
            </w:pPr>
            <w:r w:rsidRPr="000D1247">
              <w:rPr>
                <w:b/>
                <w:bCs/>
              </w:rPr>
              <w:t>Lot and Plan</w:t>
            </w:r>
          </w:p>
        </w:tc>
        <w:tc>
          <w:tcPr>
            <w:tcW w:w="8216" w:type="dxa"/>
            <w:vAlign w:val="center"/>
            <w:hideMark/>
          </w:tcPr>
          <w:p w14:paraId="0AC1AB8E" w14:textId="77777777" w:rsidR="00D64ED7" w:rsidRPr="000D1247" w:rsidRDefault="00D64ED7" w:rsidP="001108CA">
            <w:pPr>
              <w:suppressAutoHyphens/>
              <w:rPr>
                <w:i/>
                <w:iCs/>
              </w:rPr>
            </w:pPr>
            <w:r w:rsidRPr="000D1247">
              <w:rPr>
                <w:i/>
                <w:iCs/>
              </w:rPr>
              <w:t>e.g. Lot 1 on SP123456</w:t>
            </w:r>
          </w:p>
        </w:tc>
      </w:tr>
    </w:tbl>
    <w:p w14:paraId="6776112E" w14:textId="77777777" w:rsidR="0044502A" w:rsidRDefault="0044502A">
      <w:pPr>
        <w:spacing w:before="60" w:after="60"/>
        <w:rPr>
          <w:rFonts w:eastAsiaTheme="majorEastAsia" w:cstheme="majorBidi"/>
          <w:color w:val="005EB8"/>
          <w:sz w:val="44"/>
          <w:szCs w:val="26"/>
        </w:rPr>
      </w:pPr>
      <w:bookmarkStart w:id="60" w:name="_Toc20492836"/>
      <w:bookmarkStart w:id="61" w:name="_Toc156397613"/>
      <w:bookmarkStart w:id="62" w:name="_Toc169623363"/>
      <w:r>
        <w:br w:type="page"/>
      </w:r>
    </w:p>
    <w:p w14:paraId="5B56D7E7" w14:textId="7E0FF3F8" w:rsidR="00D64ED7" w:rsidRPr="000D1247" w:rsidRDefault="00D64ED7" w:rsidP="00D64ED7">
      <w:pPr>
        <w:pStyle w:val="Heading2"/>
      </w:pPr>
      <w:bookmarkStart w:id="63" w:name="_Toc204352509"/>
      <w:r w:rsidRPr="000D1247">
        <w:lastRenderedPageBreak/>
        <w:t xml:space="preserve">Land </w:t>
      </w:r>
      <w:r w:rsidRPr="00D119A2">
        <w:t>ownership</w:t>
      </w:r>
      <w:bookmarkEnd w:id="60"/>
      <w:bookmarkEnd w:id="61"/>
      <w:bookmarkEnd w:id="62"/>
      <w:bookmarkEnd w:id="63"/>
      <w:r w:rsidR="00785B08">
        <w:t xml:space="preserve"> (if applicable)</w:t>
      </w:r>
    </w:p>
    <w:tbl>
      <w:tblPr>
        <w:tblW w:w="5000" w:type="pct"/>
        <w:shd w:val="clear" w:color="auto" w:fill="DDDDD8"/>
        <w:tblLayout w:type="fixed"/>
        <w:tblCellMar>
          <w:top w:w="57" w:type="dxa"/>
          <w:left w:w="57" w:type="dxa"/>
          <w:bottom w:w="57" w:type="dxa"/>
          <w:right w:w="57" w:type="dxa"/>
        </w:tblCellMar>
        <w:tblLook w:val="04A0" w:firstRow="1" w:lastRow="0" w:firstColumn="1" w:lastColumn="0" w:noHBand="0" w:noVBand="1"/>
      </w:tblPr>
      <w:tblGrid>
        <w:gridCol w:w="802"/>
        <w:gridCol w:w="9402"/>
      </w:tblGrid>
      <w:tr w:rsidR="00D64ED7" w:rsidRPr="000D1247" w14:paraId="47BAB848" w14:textId="77777777" w:rsidTr="001108CA">
        <w:trPr>
          <w:trHeight w:val="27"/>
          <w:tblHeader/>
        </w:trPr>
        <w:tc>
          <w:tcPr>
            <w:tcW w:w="802" w:type="dxa"/>
            <w:shd w:val="clear" w:color="auto" w:fill="263746" w:themeFill="text2"/>
            <w:tcMar>
              <w:top w:w="113" w:type="dxa"/>
              <w:left w:w="113" w:type="dxa"/>
              <w:bottom w:w="113" w:type="dxa"/>
              <w:right w:w="113" w:type="dxa"/>
            </w:tcMar>
            <w:vAlign w:val="center"/>
            <w:hideMark/>
          </w:tcPr>
          <w:p w14:paraId="2DA5A14C" w14:textId="77777777" w:rsidR="00D64ED7" w:rsidRPr="000D1247" w:rsidRDefault="00D64ED7" w:rsidP="001108CA">
            <w:pPr>
              <w:pStyle w:val="TableHeader"/>
              <w:suppressAutoHyphens/>
              <w:spacing w:before="0" w:beforeAutospacing="0" w:after="0" w:afterAutospacing="0"/>
              <w:rPr>
                <w:lang w:val="en-AU"/>
              </w:rPr>
            </w:pPr>
            <w:r w:rsidRPr="000D1247">
              <w:rPr>
                <w:noProof/>
                <w:sz w:val="24"/>
                <w:szCs w:val="22"/>
                <w:lang w:val="en-AU"/>
              </w:rPr>
              <w:drawing>
                <wp:inline distT="0" distB="0" distL="0" distR="0" wp14:anchorId="40D90574" wp14:editId="60B2F839">
                  <wp:extent cx="360000" cy="360000"/>
                  <wp:effectExtent l="0" t="0" r="2540" b="2540"/>
                  <wp:docPr id="1176131644" name="Graphic 3" descr="Information with solid fil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21389349" name="Graphic 1921389349" descr="Information with solid fill"/>
                          <pic:cNvPicPr/>
                        </pic:nvPicPr>
                        <pic:blipFill>
                          <a:blip r:embed="rId27">
                            <a:extLst>
                              <a:ext uri="{28A0092B-C50C-407E-A947-70E740481C1C}">
                                <a14:useLocalDpi xmlns:a14="http://schemas.microsoft.com/office/drawing/2010/main" val="0"/>
                              </a:ext>
                              <a:ext uri="{96DAC541-7B7A-43D3-8B79-37D633B846F1}">
                                <asvg:svgBlip xmlns:asvg="http://schemas.microsoft.com/office/drawing/2016/SVG/main" r:embed="rId28"/>
                              </a:ext>
                            </a:extLst>
                          </a:blip>
                          <a:stretch>
                            <a:fillRect/>
                          </a:stretch>
                        </pic:blipFill>
                        <pic:spPr>
                          <a:xfrm>
                            <a:off x="0" y="0"/>
                            <a:ext cx="360000" cy="360000"/>
                          </a:xfrm>
                          <a:prstGeom prst="rect">
                            <a:avLst/>
                          </a:prstGeom>
                        </pic:spPr>
                      </pic:pic>
                    </a:graphicData>
                  </a:graphic>
                </wp:inline>
              </w:drawing>
            </w:r>
          </w:p>
        </w:tc>
        <w:tc>
          <w:tcPr>
            <w:tcW w:w="9396" w:type="dxa"/>
            <w:shd w:val="clear" w:color="auto" w:fill="263746" w:themeFill="text2"/>
            <w:tcMar>
              <w:top w:w="113" w:type="dxa"/>
              <w:left w:w="113" w:type="dxa"/>
              <w:bottom w:w="113" w:type="dxa"/>
              <w:right w:w="113" w:type="dxa"/>
            </w:tcMar>
            <w:vAlign w:val="center"/>
            <w:hideMark/>
          </w:tcPr>
          <w:p w14:paraId="4629AC10" w14:textId="77777777" w:rsidR="00D64ED7" w:rsidRPr="000D1247" w:rsidRDefault="00D64ED7" w:rsidP="001108CA">
            <w:pPr>
              <w:pStyle w:val="TableHeader"/>
              <w:suppressAutoHyphens/>
              <w:spacing w:before="0" w:beforeAutospacing="0" w:after="0" w:afterAutospacing="0"/>
              <w:rPr>
                <w:lang w:val="en-AU"/>
              </w:rPr>
            </w:pPr>
            <w:r w:rsidRPr="000D1247">
              <w:rPr>
                <w:bCs/>
                <w:sz w:val="24"/>
                <w:lang w:val="en-AU"/>
              </w:rPr>
              <w:t>Guidance</w:t>
            </w:r>
          </w:p>
        </w:tc>
      </w:tr>
      <w:tr w:rsidR="00D64ED7" w:rsidRPr="000D1247" w14:paraId="187360B3" w14:textId="77777777" w:rsidTr="001108CA">
        <w:trPr>
          <w:trHeight w:val="27"/>
        </w:trPr>
        <w:tc>
          <w:tcPr>
            <w:tcW w:w="10198" w:type="dxa"/>
            <w:gridSpan w:val="2"/>
            <w:shd w:val="clear" w:color="auto" w:fill="DDDDD8"/>
            <w:tcMar>
              <w:top w:w="113" w:type="dxa"/>
              <w:left w:w="113" w:type="dxa"/>
              <w:bottom w:w="113" w:type="dxa"/>
              <w:right w:w="113" w:type="dxa"/>
            </w:tcMar>
            <w:hideMark/>
          </w:tcPr>
          <w:p w14:paraId="613C6D28" w14:textId="77777777" w:rsidR="00D64ED7" w:rsidRPr="000D1247" w:rsidRDefault="00D64ED7" w:rsidP="0044502A">
            <w:pPr>
              <w:pStyle w:val="ListParagraph"/>
              <w:keepLines/>
              <w:numPr>
                <w:ilvl w:val="0"/>
                <w:numId w:val="35"/>
              </w:numPr>
              <w:suppressAutoHyphens/>
              <w:spacing w:line="280" w:lineRule="atLeast"/>
              <w:rPr>
                <w:color w:val="263746" w:themeColor="text2"/>
                <w:szCs w:val="20"/>
              </w:rPr>
            </w:pPr>
            <w:r w:rsidRPr="000D1247">
              <w:rPr>
                <w:b/>
                <w:bCs/>
                <w:color w:val="263746" w:themeColor="text2"/>
                <w:szCs w:val="20"/>
              </w:rPr>
              <w:t>Who owns the Project Site?</w:t>
            </w:r>
            <w:r w:rsidRPr="000D1247">
              <w:rPr>
                <w:color w:val="263746" w:themeColor="text2"/>
                <w:szCs w:val="20"/>
              </w:rPr>
              <w:t xml:space="preserve"> Provide details of the landowner.</w:t>
            </w:r>
          </w:p>
          <w:p w14:paraId="663490EA" w14:textId="77777777" w:rsidR="00D64ED7" w:rsidRPr="000D1247" w:rsidRDefault="00D64ED7" w:rsidP="0044502A">
            <w:pPr>
              <w:pStyle w:val="ListParagraph"/>
              <w:keepLines/>
              <w:numPr>
                <w:ilvl w:val="0"/>
                <w:numId w:val="35"/>
              </w:numPr>
              <w:suppressAutoHyphens/>
              <w:spacing w:line="280" w:lineRule="atLeast"/>
              <w:rPr>
                <w:color w:val="263746" w:themeColor="text2"/>
                <w:szCs w:val="20"/>
              </w:rPr>
            </w:pPr>
            <w:r w:rsidRPr="000D1247">
              <w:rPr>
                <w:b/>
                <w:bCs/>
                <w:color w:val="263746" w:themeColor="text2"/>
                <w:szCs w:val="20"/>
              </w:rPr>
              <w:t>If the Project Site is owned by the Applicant as freehold:</w:t>
            </w:r>
            <w:r w:rsidRPr="000D1247">
              <w:rPr>
                <w:color w:val="263746" w:themeColor="text2"/>
                <w:szCs w:val="20"/>
              </w:rPr>
              <w:t xml:space="preserve"> Provide evidence of ownership, such as a recent Land Title Search or a copy of the title deed.</w:t>
            </w:r>
          </w:p>
          <w:p w14:paraId="09A844BE" w14:textId="77777777" w:rsidR="00D64ED7" w:rsidRPr="000D1247" w:rsidRDefault="00D64ED7" w:rsidP="0044502A">
            <w:pPr>
              <w:pStyle w:val="ListParagraph"/>
              <w:keepLines/>
              <w:numPr>
                <w:ilvl w:val="0"/>
                <w:numId w:val="36"/>
              </w:numPr>
              <w:suppressAutoHyphens/>
              <w:spacing w:line="280" w:lineRule="atLeast"/>
              <w:rPr>
                <w:color w:val="263746" w:themeColor="text2"/>
                <w:szCs w:val="20"/>
              </w:rPr>
            </w:pPr>
            <w:r w:rsidRPr="000D1247">
              <w:rPr>
                <w:b/>
                <w:bCs/>
                <w:color w:val="263746" w:themeColor="text2"/>
                <w:szCs w:val="20"/>
              </w:rPr>
              <w:t>If the Project Site is not owned by the Applicant as freehold:</w:t>
            </w:r>
          </w:p>
          <w:p w14:paraId="1761D770" w14:textId="77777777" w:rsidR="00D64ED7" w:rsidRPr="000D1247" w:rsidRDefault="00D64ED7" w:rsidP="0044502A">
            <w:pPr>
              <w:keepLines/>
              <w:numPr>
                <w:ilvl w:val="1"/>
                <w:numId w:val="36"/>
              </w:numPr>
              <w:suppressAutoHyphens/>
              <w:spacing w:line="280" w:lineRule="atLeast"/>
              <w:rPr>
                <w:rFonts w:cstheme="minorHAnsi"/>
                <w:color w:val="263746" w:themeColor="text2"/>
                <w:szCs w:val="20"/>
              </w:rPr>
            </w:pPr>
            <w:r w:rsidRPr="000D1247">
              <w:rPr>
                <w:rFonts w:cstheme="minorHAnsi"/>
                <w:color w:val="263746" w:themeColor="text2"/>
                <w:szCs w:val="20"/>
              </w:rPr>
              <w:t>If the Applicant intends to acquire ownership or control over the Project Site, provide:</w:t>
            </w:r>
          </w:p>
          <w:p w14:paraId="1F928FD3" w14:textId="77777777" w:rsidR="00D64ED7" w:rsidRPr="000D1247" w:rsidRDefault="00D64ED7" w:rsidP="0044502A">
            <w:pPr>
              <w:keepLines/>
              <w:numPr>
                <w:ilvl w:val="2"/>
                <w:numId w:val="36"/>
              </w:numPr>
              <w:suppressAutoHyphens/>
              <w:spacing w:line="280" w:lineRule="atLeast"/>
              <w:rPr>
                <w:rFonts w:cstheme="minorHAnsi"/>
                <w:color w:val="263746" w:themeColor="text2"/>
                <w:szCs w:val="20"/>
              </w:rPr>
            </w:pPr>
            <w:r w:rsidRPr="000D1247">
              <w:rPr>
                <w:rFonts w:cstheme="minorHAnsi"/>
                <w:color w:val="263746" w:themeColor="text2"/>
                <w:szCs w:val="20"/>
              </w:rPr>
              <w:t>The name of the registered land title holder.</w:t>
            </w:r>
          </w:p>
          <w:p w14:paraId="54A4449A" w14:textId="77777777" w:rsidR="00D64ED7" w:rsidRPr="000D1247" w:rsidRDefault="00D64ED7" w:rsidP="0044502A">
            <w:pPr>
              <w:keepLines/>
              <w:numPr>
                <w:ilvl w:val="2"/>
                <w:numId w:val="36"/>
              </w:numPr>
              <w:suppressAutoHyphens/>
              <w:spacing w:line="280" w:lineRule="atLeast"/>
              <w:rPr>
                <w:rFonts w:cstheme="minorHAnsi"/>
                <w:color w:val="263746" w:themeColor="text2"/>
                <w:szCs w:val="20"/>
              </w:rPr>
            </w:pPr>
            <w:r w:rsidRPr="000D1247">
              <w:rPr>
                <w:rFonts w:cstheme="minorHAnsi"/>
                <w:color w:val="263746" w:themeColor="text2"/>
                <w:szCs w:val="20"/>
              </w:rPr>
              <w:t>Evidence of ownership, e.g., a recent Land Title Search or a copy of the title deed. Attach this evidence to the Application.</w:t>
            </w:r>
          </w:p>
          <w:p w14:paraId="3CE8B591" w14:textId="77777777" w:rsidR="00D64ED7" w:rsidRPr="000D1247" w:rsidRDefault="00D64ED7" w:rsidP="0044502A">
            <w:pPr>
              <w:keepLines/>
              <w:numPr>
                <w:ilvl w:val="2"/>
                <w:numId w:val="36"/>
              </w:numPr>
              <w:suppressAutoHyphens/>
              <w:spacing w:line="280" w:lineRule="atLeast"/>
              <w:rPr>
                <w:rFonts w:cstheme="minorHAnsi"/>
                <w:color w:val="263746" w:themeColor="text2"/>
                <w:szCs w:val="20"/>
              </w:rPr>
            </w:pPr>
            <w:r w:rsidRPr="000D1247">
              <w:rPr>
                <w:rFonts w:cstheme="minorHAnsi"/>
                <w:color w:val="263746" w:themeColor="text2"/>
                <w:szCs w:val="20"/>
              </w:rPr>
              <w:t xml:space="preserve">Evidence that the Applicant is purchasing the land or has a lease over the Project Site with permission to construct, operate, and maintain the Project infrastructure for the required term, as specified in the </w:t>
            </w:r>
            <w:r>
              <w:rPr>
                <w:rFonts w:cstheme="minorHAnsi"/>
                <w:color w:val="263746" w:themeColor="text2"/>
                <w:szCs w:val="20"/>
              </w:rPr>
              <w:t>Program</w:t>
            </w:r>
            <w:r w:rsidRPr="000D1247">
              <w:rPr>
                <w:rFonts w:cstheme="minorHAnsi"/>
                <w:color w:val="263746" w:themeColor="text2"/>
                <w:szCs w:val="20"/>
              </w:rPr>
              <w:t xml:space="preserve"> Guidelines. Attach this evidence to the Application.</w:t>
            </w:r>
          </w:p>
          <w:p w14:paraId="468A4B8D" w14:textId="77777777" w:rsidR="00D64ED7" w:rsidRPr="000D1247" w:rsidRDefault="00D64ED7" w:rsidP="0044502A">
            <w:pPr>
              <w:keepLines/>
              <w:numPr>
                <w:ilvl w:val="1"/>
                <w:numId w:val="36"/>
              </w:numPr>
              <w:suppressAutoHyphens/>
              <w:spacing w:line="280" w:lineRule="atLeast"/>
              <w:rPr>
                <w:rFonts w:cstheme="minorHAnsi"/>
                <w:color w:val="263746" w:themeColor="text2"/>
                <w:szCs w:val="20"/>
              </w:rPr>
            </w:pPr>
            <w:r w:rsidRPr="000D1247">
              <w:rPr>
                <w:rFonts w:cstheme="minorHAnsi"/>
                <w:color w:val="263746" w:themeColor="text2"/>
                <w:szCs w:val="20"/>
              </w:rPr>
              <w:t>If the Applicant does not and will not own or control the Project Site, provide:</w:t>
            </w:r>
          </w:p>
          <w:p w14:paraId="42812BD3" w14:textId="77777777" w:rsidR="00D64ED7" w:rsidRPr="000D1247" w:rsidRDefault="00D64ED7" w:rsidP="0044502A">
            <w:pPr>
              <w:keepLines/>
              <w:numPr>
                <w:ilvl w:val="2"/>
                <w:numId w:val="36"/>
              </w:numPr>
              <w:suppressAutoHyphens/>
              <w:spacing w:line="280" w:lineRule="atLeast"/>
              <w:rPr>
                <w:rFonts w:cstheme="minorHAnsi"/>
                <w:color w:val="263746" w:themeColor="text2"/>
                <w:szCs w:val="20"/>
              </w:rPr>
            </w:pPr>
            <w:r w:rsidRPr="000D1247">
              <w:rPr>
                <w:rFonts w:cstheme="minorHAnsi"/>
                <w:color w:val="263746" w:themeColor="text2"/>
                <w:szCs w:val="20"/>
              </w:rPr>
              <w:t>The name of the registered land title holder.</w:t>
            </w:r>
          </w:p>
          <w:p w14:paraId="707B220E" w14:textId="77777777" w:rsidR="00D64ED7" w:rsidRPr="000D1247" w:rsidRDefault="00D64ED7" w:rsidP="0044502A">
            <w:pPr>
              <w:keepLines/>
              <w:numPr>
                <w:ilvl w:val="2"/>
                <w:numId w:val="36"/>
              </w:numPr>
              <w:suppressAutoHyphens/>
              <w:spacing w:line="280" w:lineRule="atLeast"/>
              <w:rPr>
                <w:rFonts w:cstheme="minorHAnsi"/>
                <w:color w:val="263746" w:themeColor="text2"/>
                <w:szCs w:val="20"/>
              </w:rPr>
            </w:pPr>
            <w:r w:rsidRPr="000D1247">
              <w:rPr>
                <w:rFonts w:cstheme="minorHAnsi"/>
                <w:color w:val="263746" w:themeColor="text2"/>
                <w:szCs w:val="20"/>
              </w:rPr>
              <w:t>Evidence of ownership, e.g., a recent Land Title Search or copy of the title deed. Attach this evidence to the Application.</w:t>
            </w:r>
          </w:p>
          <w:p w14:paraId="3ED65C36" w14:textId="77777777" w:rsidR="00D64ED7" w:rsidRPr="000D1247" w:rsidRDefault="00D64ED7" w:rsidP="0044502A">
            <w:pPr>
              <w:keepLines/>
              <w:numPr>
                <w:ilvl w:val="2"/>
                <w:numId w:val="36"/>
              </w:numPr>
              <w:suppressAutoHyphens/>
              <w:spacing w:line="280" w:lineRule="atLeast"/>
              <w:rPr>
                <w:rFonts w:cstheme="minorHAnsi"/>
                <w:color w:val="263746" w:themeColor="text2"/>
                <w:szCs w:val="20"/>
              </w:rPr>
            </w:pPr>
            <w:r w:rsidRPr="000D1247">
              <w:rPr>
                <w:rFonts w:cstheme="minorHAnsi"/>
                <w:color w:val="263746" w:themeColor="text2"/>
                <w:szCs w:val="20"/>
              </w:rPr>
              <w:t xml:space="preserve">Evidence of the owner’s approval that the Applicant or a Project Partner has or will have access to the Project Site with permission to construct, operate, and maintain the Project infrastructure for the required term, as specified in the </w:t>
            </w:r>
            <w:r>
              <w:rPr>
                <w:rFonts w:cstheme="minorHAnsi"/>
                <w:color w:val="263746" w:themeColor="text2"/>
                <w:szCs w:val="20"/>
              </w:rPr>
              <w:t>Program</w:t>
            </w:r>
            <w:r w:rsidRPr="000D1247">
              <w:rPr>
                <w:rFonts w:cstheme="minorHAnsi"/>
                <w:color w:val="263746" w:themeColor="text2"/>
                <w:szCs w:val="20"/>
              </w:rPr>
              <w:t xml:space="preserve"> Guidelines (e.g., via a lease, letter of intent). Attach this evidence to the Application.</w:t>
            </w:r>
          </w:p>
          <w:p w14:paraId="409C5776" w14:textId="77777777" w:rsidR="00D64ED7" w:rsidRPr="000D1247" w:rsidRDefault="00D64ED7" w:rsidP="0044502A">
            <w:pPr>
              <w:pStyle w:val="ListParagraph"/>
              <w:keepLines/>
              <w:numPr>
                <w:ilvl w:val="0"/>
                <w:numId w:val="37"/>
              </w:numPr>
              <w:suppressAutoHyphens/>
              <w:spacing w:line="280" w:lineRule="atLeast"/>
              <w:rPr>
                <w:color w:val="263746" w:themeColor="text2"/>
                <w:szCs w:val="20"/>
              </w:rPr>
            </w:pPr>
            <w:r w:rsidRPr="000D1247">
              <w:rPr>
                <w:b/>
                <w:bCs/>
                <w:color w:val="263746" w:themeColor="text2"/>
                <w:szCs w:val="20"/>
              </w:rPr>
              <w:t>If the land is owned by the Queensland Government:</w:t>
            </w:r>
          </w:p>
          <w:p w14:paraId="48D42D86" w14:textId="77777777" w:rsidR="00D64ED7" w:rsidRPr="000D1247" w:rsidRDefault="00D64ED7" w:rsidP="0044502A">
            <w:pPr>
              <w:keepLines/>
              <w:numPr>
                <w:ilvl w:val="1"/>
                <w:numId w:val="37"/>
              </w:numPr>
              <w:suppressAutoHyphens/>
              <w:spacing w:line="280" w:lineRule="atLeast"/>
              <w:rPr>
                <w:rFonts w:cstheme="minorHAnsi"/>
                <w:color w:val="263746" w:themeColor="text2"/>
                <w:szCs w:val="20"/>
              </w:rPr>
            </w:pPr>
            <w:r w:rsidRPr="000D1247">
              <w:rPr>
                <w:rFonts w:cstheme="minorHAnsi"/>
                <w:color w:val="263746" w:themeColor="text2"/>
                <w:szCs w:val="20"/>
              </w:rPr>
              <w:t>Identify the Queensland Government agency responsible for the land, e.g., the Department of Resources.</w:t>
            </w:r>
          </w:p>
          <w:p w14:paraId="3DD466AA" w14:textId="377E0148" w:rsidR="00D64ED7" w:rsidRPr="000D1247" w:rsidRDefault="00D64ED7" w:rsidP="0044502A">
            <w:pPr>
              <w:keepLines/>
              <w:numPr>
                <w:ilvl w:val="1"/>
                <w:numId w:val="37"/>
              </w:numPr>
              <w:suppressAutoHyphens/>
              <w:spacing w:line="280" w:lineRule="atLeast"/>
              <w:rPr>
                <w:color w:val="263746" w:themeColor="text2"/>
              </w:rPr>
            </w:pPr>
            <w:r w:rsidRPr="000D1247">
              <w:rPr>
                <w:rFonts w:cstheme="minorHAnsi"/>
                <w:color w:val="263746" w:themeColor="text2"/>
                <w:szCs w:val="20"/>
              </w:rPr>
              <w:t xml:space="preserve">Provide evidence that the Applicant has the relevant Queensland Government agency’s permission to construct, operate, and maintain the Project infrastructure for the required term, as specified in the </w:t>
            </w:r>
            <w:r>
              <w:rPr>
                <w:rFonts w:cstheme="minorHAnsi"/>
                <w:color w:val="263746" w:themeColor="text2"/>
                <w:szCs w:val="20"/>
              </w:rPr>
              <w:t>Program</w:t>
            </w:r>
            <w:r w:rsidRPr="000D1247">
              <w:rPr>
                <w:rFonts w:cstheme="minorHAnsi"/>
                <w:color w:val="263746" w:themeColor="text2"/>
                <w:szCs w:val="20"/>
              </w:rPr>
              <w:t xml:space="preserve"> Guidelines. Attach this evidence to the Application.</w:t>
            </w:r>
          </w:p>
        </w:tc>
      </w:tr>
    </w:tbl>
    <w:p w14:paraId="1D517DCF" w14:textId="77777777" w:rsidR="00D64ED7" w:rsidRPr="000D1247" w:rsidRDefault="00D64ED7" w:rsidP="0044502A">
      <w:pPr>
        <w:suppressAutoHyphens/>
        <w:spacing w:line="280" w:lineRule="atLeast"/>
      </w:pPr>
      <w:r w:rsidRPr="000D1247">
        <w:rPr>
          <w:i/>
          <w:iCs/>
        </w:rPr>
        <w:t>Add your response here.</w:t>
      </w:r>
    </w:p>
    <w:p w14:paraId="60722716" w14:textId="77777777" w:rsidR="0044502A" w:rsidRDefault="0044502A">
      <w:pPr>
        <w:spacing w:before="60" w:after="60"/>
        <w:rPr>
          <w:rFonts w:eastAsiaTheme="majorEastAsia" w:cstheme="majorBidi"/>
          <w:color w:val="005EB8"/>
          <w:sz w:val="44"/>
          <w:szCs w:val="26"/>
        </w:rPr>
      </w:pPr>
      <w:bookmarkStart w:id="64" w:name="_Toc20492837"/>
      <w:bookmarkStart w:id="65" w:name="_Toc156397614"/>
      <w:bookmarkStart w:id="66" w:name="_Toc169623364"/>
      <w:r>
        <w:br w:type="page"/>
      </w:r>
    </w:p>
    <w:p w14:paraId="5A542C50" w14:textId="1A15198C" w:rsidR="00D64ED7" w:rsidRPr="000D1247" w:rsidRDefault="00D64ED7" w:rsidP="00D64ED7">
      <w:pPr>
        <w:pStyle w:val="Heading2"/>
      </w:pPr>
      <w:bookmarkStart w:id="67" w:name="_Toc204352510"/>
      <w:r w:rsidRPr="000D1247">
        <w:lastRenderedPageBreak/>
        <w:t>Permitted use</w:t>
      </w:r>
      <w:bookmarkEnd w:id="64"/>
      <w:bookmarkEnd w:id="65"/>
      <w:bookmarkEnd w:id="66"/>
      <w:bookmarkEnd w:id="67"/>
      <w:r w:rsidR="00785B08">
        <w:t xml:space="preserve"> (if applicable)</w:t>
      </w:r>
    </w:p>
    <w:tbl>
      <w:tblPr>
        <w:tblpPr w:leftFromText="181" w:rightFromText="181" w:vertAnchor="text" w:tblpY="1"/>
        <w:tblOverlap w:val="never"/>
        <w:tblW w:w="5000" w:type="pct"/>
        <w:shd w:val="clear" w:color="auto" w:fill="CAD7E2" w:themeFill="text2" w:themeFillTint="33"/>
        <w:tblLayout w:type="fixed"/>
        <w:tblCellMar>
          <w:top w:w="57" w:type="dxa"/>
          <w:left w:w="57" w:type="dxa"/>
          <w:bottom w:w="57" w:type="dxa"/>
          <w:right w:w="57" w:type="dxa"/>
        </w:tblCellMar>
        <w:tblLook w:val="04A0" w:firstRow="1" w:lastRow="0" w:firstColumn="1" w:lastColumn="0" w:noHBand="0" w:noVBand="1"/>
      </w:tblPr>
      <w:tblGrid>
        <w:gridCol w:w="709"/>
        <w:gridCol w:w="9495"/>
      </w:tblGrid>
      <w:tr w:rsidR="00D64ED7" w:rsidRPr="000D1247" w14:paraId="060C88C7" w14:textId="77777777" w:rsidTr="001108CA">
        <w:tc>
          <w:tcPr>
            <w:tcW w:w="709" w:type="dxa"/>
            <w:shd w:val="clear" w:color="auto" w:fill="263746" w:themeFill="text2"/>
            <w:vAlign w:val="center"/>
          </w:tcPr>
          <w:p w14:paraId="6A34E927" w14:textId="77777777" w:rsidR="00D64ED7" w:rsidRPr="000D1247" w:rsidRDefault="00D64ED7" w:rsidP="001108CA">
            <w:pPr>
              <w:pStyle w:val="TableHeader"/>
              <w:suppressAutoHyphens/>
              <w:rPr>
                <w:lang w:val="en-AU"/>
              </w:rPr>
            </w:pPr>
            <w:r w:rsidRPr="000D1247">
              <w:rPr>
                <w:noProof/>
                <w:lang w:val="en-AU"/>
              </w:rPr>
              <w:drawing>
                <wp:inline distT="0" distB="0" distL="0" distR="0" wp14:anchorId="4CE98EAE" wp14:editId="3713793C">
                  <wp:extent cx="360000" cy="360000"/>
                  <wp:effectExtent l="0" t="0" r="2540" b="2540"/>
                  <wp:docPr id="1943892515" name="Graphic 3" descr="Information with solid fil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21389349" name="Graphic 1921389349" descr="Information with solid fill"/>
                          <pic:cNvPicPr/>
                        </pic:nvPicPr>
                        <pic:blipFill>
                          <a:blip r:embed="rId27">
                            <a:extLst>
                              <a:ext uri="{28A0092B-C50C-407E-A947-70E740481C1C}">
                                <a14:useLocalDpi xmlns:a14="http://schemas.microsoft.com/office/drawing/2010/main" val="0"/>
                              </a:ext>
                              <a:ext uri="{96DAC541-7B7A-43D3-8B79-37D633B846F1}">
                                <asvg:svgBlip xmlns:asvg="http://schemas.microsoft.com/office/drawing/2016/SVG/main" r:embed="rId28"/>
                              </a:ext>
                            </a:extLst>
                          </a:blip>
                          <a:stretch>
                            <a:fillRect/>
                          </a:stretch>
                        </pic:blipFill>
                        <pic:spPr>
                          <a:xfrm>
                            <a:off x="0" y="0"/>
                            <a:ext cx="360000" cy="360000"/>
                          </a:xfrm>
                          <a:prstGeom prst="rect">
                            <a:avLst/>
                          </a:prstGeom>
                        </pic:spPr>
                      </pic:pic>
                    </a:graphicData>
                  </a:graphic>
                </wp:inline>
              </w:drawing>
            </w:r>
          </w:p>
        </w:tc>
        <w:tc>
          <w:tcPr>
            <w:tcW w:w="9489" w:type="dxa"/>
            <w:shd w:val="clear" w:color="auto" w:fill="263746" w:themeFill="text2"/>
            <w:vAlign w:val="center"/>
          </w:tcPr>
          <w:p w14:paraId="0AE1732F" w14:textId="77777777" w:rsidR="00D64ED7" w:rsidRPr="000D1247" w:rsidRDefault="00D64ED7" w:rsidP="001108CA">
            <w:pPr>
              <w:suppressAutoHyphens/>
              <w:rPr>
                <w:rFonts w:asciiTheme="majorHAnsi" w:hAnsiTheme="majorHAnsi" w:cstheme="majorHAnsi"/>
                <w:b/>
                <w:bCs/>
              </w:rPr>
            </w:pPr>
            <w:r w:rsidRPr="000D1247">
              <w:rPr>
                <w:rFonts w:asciiTheme="majorHAnsi" w:hAnsiTheme="majorHAnsi" w:cstheme="majorHAnsi"/>
                <w:b/>
                <w:bCs/>
                <w:color w:val="FFFFFF" w:themeColor="background1"/>
              </w:rPr>
              <w:t>Guidance</w:t>
            </w:r>
          </w:p>
        </w:tc>
      </w:tr>
      <w:tr w:rsidR="00D64ED7" w:rsidRPr="000D1247" w14:paraId="650A61AA" w14:textId="77777777" w:rsidTr="001108CA">
        <w:tc>
          <w:tcPr>
            <w:tcW w:w="10198" w:type="dxa"/>
            <w:gridSpan w:val="2"/>
            <w:shd w:val="clear" w:color="auto" w:fill="CAD7E2" w:themeFill="text2" w:themeFillTint="33"/>
          </w:tcPr>
          <w:p w14:paraId="29E7DE56" w14:textId="77777777" w:rsidR="00D64ED7" w:rsidRPr="000D1247" w:rsidRDefault="00D64ED7" w:rsidP="0044502A">
            <w:pPr>
              <w:pStyle w:val="Breakouttext"/>
              <w:suppressAutoHyphens/>
              <w:spacing w:line="280" w:lineRule="atLeast"/>
              <w:rPr>
                <w:szCs w:val="20"/>
              </w:rPr>
            </w:pPr>
            <w:r w:rsidRPr="000D1247">
              <w:t xml:space="preserve">The identified Project Site may have restrictions on its permitted use, such as council zoning or land established as </w:t>
            </w:r>
            <w:r w:rsidRPr="000D1247">
              <w:rPr>
                <w:szCs w:val="20"/>
              </w:rPr>
              <w:t>a reserve for a specific purpose.</w:t>
            </w:r>
          </w:p>
          <w:p w14:paraId="3F494AE1" w14:textId="77777777" w:rsidR="00D64ED7" w:rsidRPr="008121A1" w:rsidRDefault="00D64ED7" w:rsidP="0044502A">
            <w:pPr>
              <w:pStyle w:val="Breakouttext"/>
              <w:keepLines/>
              <w:numPr>
                <w:ilvl w:val="0"/>
                <w:numId w:val="38"/>
              </w:numPr>
              <w:suppressAutoHyphens/>
              <w:spacing w:line="280" w:lineRule="atLeast"/>
              <w:rPr>
                <w:szCs w:val="20"/>
              </w:rPr>
            </w:pPr>
            <w:r w:rsidRPr="008121A1">
              <w:rPr>
                <w:szCs w:val="20"/>
              </w:rPr>
              <w:t>If there are any restrictions on the permitted use of the Project Site, provide these details.</w:t>
            </w:r>
          </w:p>
          <w:p w14:paraId="79CA7812" w14:textId="77777777" w:rsidR="00D64ED7" w:rsidRPr="008121A1" w:rsidRDefault="00D64ED7" w:rsidP="0044502A">
            <w:pPr>
              <w:pStyle w:val="Breakouttext"/>
              <w:keepLines/>
              <w:numPr>
                <w:ilvl w:val="0"/>
                <w:numId w:val="38"/>
              </w:numPr>
              <w:suppressAutoHyphens/>
              <w:spacing w:line="280" w:lineRule="atLeast"/>
              <w:rPr>
                <w:szCs w:val="20"/>
              </w:rPr>
            </w:pPr>
            <w:r w:rsidRPr="008121A1">
              <w:rPr>
                <w:szCs w:val="20"/>
              </w:rPr>
              <w:t>If the permitted use is inconsistent with the proposed use of the Project, explain how this issue is being resolved to ensure that Project construction and operation can proceed.</w:t>
            </w:r>
          </w:p>
          <w:p w14:paraId="676D3EAD" w14:textId="77777777" w:rsidR="00D64ED7" w:rsidRPr="000D1247" w:rsidRDefault="00D64ED7" w:rsidP="0044502A">
            <w:pPr>
              <w:pStyle w:val="Breakouttext"/>
              <w:keepLines/>
              <w:numPr>
                <w:ilvl w:val="0"/>
                <w:numId w:val="38"/>
              </w:numPr>
              <w:suppressAutoHyphens/>
              <w:spacing w:line="280" w:lineRule="atLeast"/>
              <w:rPr>
                <w:sz w:val="22"/>
                <w:szCs w:val="22"/>
              </w:rPr>
            </w:pPr>
            <w:r w:rsidRPr="008121A1">
              <w:rPr>
                <w:szCs w:val="20"/>
              </w:rPr>
              <w:t>Ensure that the Project is consistent with the relevant planning scheme.</w:t>
            </w:r>
          </w:p>
        </w:tc>
      </w:tr>
    </w:tbl>
    <w:p w14:paraId="5A51A966" w14:textId="1652716E" w:rsidR="00D64ED7" w:rsidRPr="000D1247" w:rsidRDefault="00D64ED7" w:rsidP="0044502A">
      <w:pPr>
        <w:suppressAutoHyphens/>
        <w:spacing w:line="280" w:lineRule="atLeast"/>
      </w:pPr>
      <w:r w:rsidRPr="000D1247">
        <w:rPr>
          <w:i/>
          <w:iCs/>
        </w:rPr>
        <w:t>Add your response here.</w:t>
      </w:r>
    </w:p>
    <w:p w14:paraId="09DC8473" w14:textId="300E5121" w:rsidR="00D64ED7" w:rsidRPr="000D1247" w:rsidRDefault="00D64ED7" w:rsidP="00D64ED7">
      <w:pPr>
        <w:pStyle w:val="Heading2"/>
      </w:pPr>
      <w:bookmarkStart w:id="68" w:name="_Toc156397615"/>
      <w:bookmarkStart w:id="69" w:name="_Toc169623365"/>
      <w:bookmarkStart w:id="70" w:name="_Toc204352511"/>
      <w:r w:rsidRPr="000D1247">
        <w:t>Land interests and issues</w:t>
      </w:r>
      <w:bookmarkEnd w:id="68"/>
      <w:bookmarkEnd w:id="69"/>
      <w:bookmarkEnd w:id="70"/>
      <w:r w:rsidR="00785B08">
        <w:t xml:space="preserve"> (if applicable) </w:t>
      </w:r>
    </w:p>
    <w:tbl>
      <w:tblPr>
        <w:tblW w:w="5000" w:type="pct"/>
        <w:shd w:val="clear" w:color="auto" w:fill="CAD7E2" w:themeFill="text2" w:themeFillTint="33"/>
        <w:tblLayout w:type="fixed"/>
        <w:tblCellMar>
          <w:top w:w="57" w:type="dxa"/>
          <w:left w:w="57" w:type="dxa"/>
          <w:bottom w:w="57" w:type="dxa"/>
          <w:right w:w="57" w:type="dxa"/>
        </w:tblCellMar>
        <w:tblLook w:val="04A0" w:firstRow="1" w:lastRow="0" w:firstColumn="1" w:lastColumn="0" w:noHBand="0" w:noVBand="1"/>
      </w:tblPr>
      <w:tblGrid>
        <w:gridCol w:w="709"/>
        <w:gridCol w:w="9495"/>
      </w:tblGrid>
      <w:tr w:rsidR="00D64ED7" w:rsidRPr="000D1247" w14:paraId="77AF61D1" w14:textId="77777777" w:rsidTr="001108CA">
        <w:trPr>
          <w:trHeight w:val="284"/>
          <w:tblHeader/>
        </w:trPr>
        <w:tc>
          <w:tcPr>
            <w:tcW w:w="709" w:type="dxa"/>
            <w:shd w:val="clear" w:color="auto" w:fill="263746" w:themeFill="text2"/>
            <w:vAlign w:val="center"/>
          </w:tcPr>
          <w:p w14:paraId="6BD1F3CF" w14:textId="77777777" w:rsidR="00D64ED7" w:rsidRPr="000D1247" w:rsidRDefault="00D64ED7" w:rsidP="001108CA">
            <w:pPr>
              <w:pStyle w:val="TableHeader"/>
              <w:suppressAutoHyphens/>
              <w:rPr>
                <w:lang w:val="en-AU"/>
              </w:rPr>
            </w:pPr>
            <w:r w:rsidRPr="000D1247">
              <w:rPr>
                <w:noProof/>
                <w:lang w:val="en-AU"/>
              </w:rPr>
              <w:drawing>
                <wp:inline distT="0" distB="0" distL="0" distR="0" wp14:anchorId="011ECC57" wp14:editId="1591DB68">
                  <wp:extent cx="360000" cy="360000"/>
                  <wp:effectExtent l="0" t="0" r="2540" b="2540"/>
                  <wp:docPr id="340997325" name="Graphic 3" descr="Information with solid fil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21389349" name="Graphic 1921389349" descr="Information with solid fill"/>
                          <pic:cNvPicPr/>
                        </pic:nvPicPr>
                        <pic:blipFill>
                          <a:blip r:embed="rId27">
                            <a:extLst>
                              <a:ext uri="{28A0092B-C50C-407E-A947-70E740481C1C}">
                                <a14:useLocalDpi xmlns:a14="http://schemas.microsoft.com/office/drawing/2010/main" val="0"/>
                              </a:ext>
                              <a:ext uri="{96DAC541-7B7A-43D3-8B79-37D633B846F1}">
                                <asvg:svgBlip xmlns:asvg="http://schemas.microsoft.com/office/drawing/2016/SVG/main" r:embed="rId28"/>
                              </a:ext>
                            </a:extLst>
                          </a:blip>
                          <a:stretch>
                            <a:fillRect/>
                          </a:stretch>
                        </pic:blipFill>
                        <pic:spPr>
                          <a:xfrm>
                            <a:off x="0" y="0"/>
                            <a:ext cx="360000" cy="360000"/>
                          </a:xfrm>
                          <a:prstGeom prst="rect">
                            <a:avLst/>
                          </a:prstGeom>
                        </pic:spPr>
                      </pic:pic>
                    </a:graphicData>
                  </a:graphic>
                </wp:inline>
              </w:drawing>
            </w:r>
          </w:p>
        </w:tc>
        <w:tc>
          <w:tcPr>
            <w:tcW w:w="9489" w:type="dxa"/>
            <w:shd w:val="clear" w:color="auto" w:fill="263746" w:themeFill="text2"/>
            <w:vAlign w:val="center"/>
          </w:tcPr>
          <w:p w14:paraId="708349B4" w14:textId="77777777" w:rsidR="00D64ED7" w:rsidRPr="000D1247" w:rsidRDefault="00D64ED7" w:rsidP="001108CA">
            <w:pPr>
              <w:suppressAutoHyphens/>
              <w:rPr>
                <w:rFonts w:asciiTheme="majorHAnsi" w:hAnsiTheme="majorHAnsi" w:cstheme="majorHAnsi"/>
                <w:b/>
                <w:bCs/>
              </w:rPr>
            </w:pPr>
            <w:r w:rsidRPr="000D1247">
              <w:rPr>
                <w:rFonts w:asciiTheme="majorHAnsi" w:hAnsiTheme="majorHAnsi" w:cstheme="majorHAnsi"/>
                <w:b/>
                <w:bCs/>
                <w:color w:val="FFFFFF" w:themeColor="background1"/>
              </w:rPr>
              <w:t>Guidance</w:t>
            </w:r>
          </w:p>
        </w:tc>
      </w:tr>
      <w:tr w:rsidR="00D64ED7" w:rsidRPr="000D1247" w14:paraId="3A9A7078" w14:textId="77777777" w:rsidTr="001108CA">
        <w:trPr>
          <w:trHeight w:val="284"/>
        </w:trPr>
        <w:tc>
          <w:tcPr>
            <w:tcW w:w="10198" w:type="dxa"/>
            <w:gridSpan w:val="2"/>
            <w:shd w:val="clear" w:color="auto" w:fill="CAD7E2" w:themeFill="text2" w:themeFillTint="33"/>
          </w:tcPr>
          <w:p w14:paraId="1E4890A1" w14:textId="77777777" w:rsidR="00D64ED7" w:rsidRPr="008121A1" w:rsidRDefault="00D64ED7" w:rsidP="0044502A">
            <w:pPr>
              <w:pStyle w:val="Breakouttext"/>
              <w:keepLines/>
              <w:numPr>
                <w:ilvl w:val="0"/>
                <w:numId w:val="47"/>
              </w:numPr>
              <w:spacing w:line="280" w:lineRule="atLeast"/>
              <w:rPr>
                <w:rFonts w:cstheme="minorHAnsi"/>
                <w:szCs w:val="20"/>
              </w:rPr>
            </w:pPr>
            <w:r w:rsidRPr="008121A1">
              <w:t xml:space="preserve">Are there any third-party interests in the land (e.g. easement, lien, lease)? </w:t>
            </w:r>
            <w:r w:rsidRPr="008121A1">
              <w:rPr>
                <w:rFonts w:cstheme="minorHAnsi"/>
                <w:szCs w:val="20"/>
              </w:rPr>
              <w:t>If yes, are these registered on the title for the Project Site? If not, provide details.</w:t>
            </w:r>
          </w:p>
          <w:p w14:paraId="60E13426" w14:textId="77777777" w:rsidR="00D64ED7" w:rsidRPr="000D1247" w:rsidRDefault="00D64ED7" w:rsidP="0044502A">
            <w:pPr>
              <w:pStyle w:val="Breakouttext"/>
              <w:keepLines/>
              <w:numPr>
                <w:ilvl w:val="0"/>
                <w:numId w:val="47"/>
              </w:numPr>
              <w:spacing w:line="280" w:lineRule="atLeast"/>
            </w:pPr>
            <w:r w:rsidRPr="008121A1">
              <w:t xml:space="preserve">Are there any other land issues that need to be addressed before construction can commence? </w:t>
            </w:r>
            <w:r w:rsidRPr="008121A1">
              <w:rPr>
                <w:rFonts w:cstheme="minorHAnsi"/>
                <w:szCs w:val="20"/>
              </w:rPr>
              <w:t>These issues could include cultural heritage, strategic cropping land, etc</w:t>
            </w:r>
          </w:p>
        </w:tc>
      </w:tr>
    </w:tbl>
    <w:p w14:paraId="51D97D31" w14:textId="77777777" w:rsidR="00D64ED7" w:rsidRPr="000D1247" w:rsidRDefault="00D64ED7" w:rsidP="0044502A">
      <w:pPr>
        <w:suppressAutoHyphens/>
        <w:spacing w:line="280" w:lineRule="atLeast"/>
      </w:pPr>
      <w:r w:rsidRPr="000D1247">
        <w:rPr>
          <w:i/>
          <w:iCs/>
        </w:rPr>
        <w:t>Add your response here.</w:t>
      </w:r>
    </w:p>
    <w:p w14:paraId="64D5E684" w14:textId="77777777" w:rsidR="0045029B" w:rsidRDefault="0045029B">
      <w:pPr>
        <w:spacing w:before="60" w:after="60"/>
        <w:rPr>
          <w:rFonts w:eastAsiaTheme="majorEastAsia" w:cstheme="majorBidi"/>
          <w:color w:val="005EB8"/>
          <w:sz w:val="44"/>
          <w:szCs w:val="26"/>
        </w:rPr>
      </w:pPr>
      <w:bookmarkStart w:id="71" w:name="_Toc20492838"/>
      <w:bookmarkStart w:id="72" w:name="_Toc156397616"/>
      <w:bookmarkStart w:id="73" w:name="_Toc169623366"/>
      <w:r>
        <w:br w:type="page"/>
      </w:r>
    </w:p>
    <w:p w14:paraId="1FA49339" w14:textId="16AF7987" w:rsidR="00D64ED7" w:rsidRPr="000D1247" w:rsidRDefault="00D64ED7" w:rsidP="00D64ED7">
      <w:pPr>
        <w:pStyle w:val="Heading2"/>
      </w:pPr>
      <w:bookmarkStart w:id="74" w:name="_Toc204352512"/>
      <w:r w:rsidRPr="000D1247">
        <w:lastRenderedPageBreak/>
        <w:t>Native title</w:t>
      </w:r>
      <w:bookmarkEnd w:id="71"/>
      <w:r w:rsidRPr="000D1247">
        <w:t xml:space="preserve"> impact</w:t>
      </w:r>
      <w:bookmarkEnd w:id="72"/>
      <w:bookmarkEnd w:id="73"/>
      <w:bookmarkEnd w:id="74"/>
    </w:p>
    <w:tbl>
      <w:tblPr>
        <w:tblW w:w="5000" w:type="pct"/>
        <w:shd w:val="clear" w:color="auto" w:fill="CAD7E2" w:themeFill="text2" w:themeFillTint="33"/>
        <w:tblLayout w:type="fixed"/>
        <w:tblCellMar>
          <w:top w:w="57" w:type="dxa"/>
          <w:left w:w="57" w:type="dxa"/>
          <w:bottom w:w="57" w:type="dxa"/>
          <w:right w:w="57" w:type="dxa"/>
        </w:tblCellMar>
        <w:tblLook w:val="04A0" w:firstRow="1" w:lastRow="0" w:firstColumn="1" w:lastColumn="0" w:noHBand="0" w:noVBand="1"/>
      </w:tblPr>
      <w:tblGrid>
        <w:gridCol w:w="709"/>
        <w:gridCol w:w="9495"/>
      </w:tblGrid>
      <w:tr w:rsidR="00D64ED7" w:rsidRPr="000D1247" w14:paraId="6BDD5CBA" w14:textId="77777777" w:rsidTr="001108CA">
        <w:trPr>
          <w:trHeight w:val="284"/>
        </w:trPr>
        <w:tc>
          <w:tcPr>
            <w:tcW w:w="709" w:type="dxa"/>
            <w:shd w:val="clear" w:color="auto" w:fill="263746" w:themeFill="text2"/>
            <w:vAlign w:val="center"/>
          </w:tcPr>
          <w:p w14:paraId="07B0C40F" w14:textId="77777777" w:rsidR="00D64ED7" w:rsidRPr="000D1247" w:rsidRDefault="00D64ED7" w:rsidP="001108CA">
            <w:pPr>
              <w:pStyle w:val="TableHeader"/>
              <w:suppressAutoHyphens/>
              <w:spacing w:before="0" w:beforeAutospacing="0" w:after="0" w:afterAutospacing="0"/>
              <w:rPr>
                <w:lang w:val="en-AU"/>
              </w:rPr>
            </w:pPr>
            <w:r w:rsidRPr="000D1247">
              <w:rPr>
                <w:noProof/>
                <w:lang w:val="en-AU"/>
              </w:rPr>
              <w:drawing>
                <wp:inline distT="0" distB="0" distL="0" distR="0" wp14:anchorId="179AE84C" wp14:editId="2CCE5D7A">
                  <wp:extent cx="360000" cy="360000"/>
                  <wp:effectExtent l="0" t="0" r="2540" b="2540"/>
                  <wp:docPr id="1170712733" name="Graphic 3" descr="Information with solid fil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21389349" name="Graphic 1921389349" descr="Information with solid fill"/>
                          <pic:cNvPicPr/>
                        </pic:nvPicPr>
                        <pic:blipFill>
                          <a:blip r:embed="rId27">
                            <a:extLst>
                              <a:ext uri="{28A0092B-C50C-407E-A947-70E740481C1C}">
                                <a14:useLocalDpi xmlns:a14="http://schemas.microsoft.com/office/drawing/2010/main" val="0"/>
                              </a:ext>
                              <a:ext uri="{96DAC541-7B7A-43D3-8B79-37D633B846F1}">
                                <asvg:svgBlip xmlns:asvg="http://schemas.microsoft.com/office/drawing/2016/SVG/main" r:embed="rId28"/>
                              </a:ext>
                            </a:extLst>
                          </a:blip>
                          <a:stretch>
                            <a:fillRect/>
                          </a:stretch>
                        </pic:blipFill>
                        <pic:spPr>
                          <a:xfrm>
                            <a:off x="0" y="0"/>
                            <a:ext cx="360000" cy="360000"/>
                          </a:xfrm>
                          <a:prstGeom prst="rect">
                            <a:avLst/>
                          </a:prstGeom>
                        </pic:spPr>
                      </pic:pic>
                    </a:graphicData>
                  </a:graphic>
                </wp:inline>
              </w:drawing>
            </w:r>
          </w:p>
        </w:tc>
        <w:tc>
          <w:tcPr>
            <w:tcW w:w="9489" w:type="dxa"/>
            <w:shd w:val="clear" w:color="auto" w:fill="263746" w:themeFill="text2"/>
            <w:vAlign w:val="center"/>
          </w:tcPr>
          <w:p w14:paraId="235E1877" w14:textId="77777777" w:rsidR="00D64ED7" w:rsidRPr="000D1247" w:rsidRDefault="00D64ED7" w:rsidP="001108CA">
            <w:pPr>
              <w:suppressAutoHyphens/>
              <w:spacing w:before="0" w:after="0"/>
              <w:rPr>
                <w:rFonts w:asciiTheme="majorHAnsi" w:hAnsiTheme="majorHAnsi" w:cstheme="majorHAnsi"/>
                <w:b/>
                <w:bCs/>
              </w:rPr>
            </w:pPr>
            <w:r w:rsidRPr="000D1247">
              <w:rPr>
                <w:rFonts w:asciiTheme="majorHAnsi" w:hAnsiTheme="majorHAnsi" w:cstheme="majorHAnsi"/>
                <w:b/>
                <w:bCs/>
                <w:color w:val="FFFFFF" w:themeColor="background1"/>
              </w:rPr>
              <w:t>Guidance</w:t>
            </w:r>
          </w:p>
        </w:tc>
      </w:tr>
      <w:tr w:rsidR="00D64ED7" w:rsidRPr="000D1247" w14:paraId="235E0390" w14:textId="77777777" w:rsidTr="001108CA">
        <w:trPr>
          <w:trHeight w:val="284"/>
        </w:trPr>
        <w:tc>
          <w:tcPr>
            <w:tcW w:w="10198" w:type="dxa"/>
            <w:gridSpan w:val="2"/>
            <w:shd w:val="clear" w:color="auto" w:fill="CAD7E2" w:themeFill="text2" w:themeFillTint="33"/>
          </w:tcPr>
          <w:p w14:paraId="263B410F" w14:textId="77777777" w:rsidR="00D64ED7" w:rsidRPr="000D1247" w:rsidRDefault="00D64ED7" w:rsidP="0044502A">
            <w:pPr>
              <w:pStyle w:val="Breakouttext"/>
              <w:keepLines/>
              <w:numPr>
                <w:ilvl w:val="0"/>
                <w:numId w:val="28"/>
              </w:numPr>
              <w:suppressAutoHyphens/>
              <w:spacing w:line="280" w:lineRule="atLeast"/>
            </w:pPr>
            <w:r w:rsidRPr="000D1247">
              <w:t>Native Title represents the rights and interests held by Aboriginal and Torres Strait Islander people. Addressing Native Title is essential before commencing any land and resource dealings. The Project cannot proceed without considering Native Title and meeting the requirements of the Commonwealth Native Title Act 1993 (NTA).</w:t>
            </w:r>
          </w:p>
          <w:p w14:paraId="4A3BAF18" w14:textId="77777777" w:rsidR="00D64ED7" w:rsidRPr="008121A1" w:rsidRDefault="00D64ED7" w:rsidP="0044502A">
            <w:pPr>
              <w:pStyle w:val="Breakouttext"/>
              <w:keepLines/>
              <w:numPr>
                <w:ilvl w:val="0"/>
                <w:numId w:val="28"/>
              </w:numPr>
              <w:suppressAutoHyphens/>
              <w:spacing w:line="280" w:lineRule="atLeast"/>
            </w:pPr>
            <w:r w:rsidRPr="008121A1">
              <w:t>Is the Project Site subject to any Native Title considerations?</w:t>
            </w:r>
          </w:p>
          <w:p w14:paraId="6EB912F8" w14:textId="77777777" w:rsidR="00D64ED7" w:rsidRPr="000D1247" w:rsidRDefault="00D64ED7" w:rsidP="0044502A">
            <w:pPr>
              <w:pStyle w:val="Breakouttext"/>
              <w:keepLines/>
              <w:numPr>
                <w:ilvl w:val="0"/>
                <w:numId w:val="28"/>
              </w:numPr>
              <w:suppressAutoHyphens/>
              <w:spacing w:line="280" w:lineRule="atLeast"/>
            </w:pPr>
            <w:r w:rsidRPr="008121A1">
              <w:t>Investigations: What investigations</w:t>
            </w:r>
            <w:r w:rsidRPr="000D1247">
              <w:t xml:space="preserve"> have you performed to ensure there are no Native Title implications for the Project? Provide details about the Native Title status of the Project Site and relevant evidence.</w:t>
            </w:r>
          </w:p>
          <w:p w14:paraId="4D199979" w14:textId="77777777" w:rsidR="00D64ED7" w:rsidRPr="000D1247" w:rsidRDefault="00D64ED7" w:rsidP="0044502A">
            <w:pPr>
              <w:pStyle w:val="Breakouttext"/>
              <w:keepLines/>
              <w:numPr>
                <w:ilvl w:val="0"/>
                <w:numId w:val="28"/>
              </w:numPr>
              <w:suppressAutoHyphens/>
              <w:spacing w:line="280" w:lineRule="atLeast"/>
            </w:pPr>
            <w:r w:rsidRPr="000D1247">
              <w:t>A Native Title assessment is required to determine whether Native Title exists over the proposed area and how to address it. The Queensland Government has prepared Native Title work procedures to assist in your assessment and ensure validity concerning Native Title (https://www.resources.qld.gov.au/qld/atsi/native-title-work-procedures).</w:t>
            </w:r>
          </w:p>
          <w:p w14:paraId="6A2187A7" w14:textId="77777777" w:rsidR="00D64ED7" w:rsidRPr="000D1247" w:rsidRDefault="00D64ED7" w:rsidP="0044502A">
            <w:pPr>
              <w:pStyle w:val="Breakouttext"/>
              <w:keepLines/>
              <w:numPr>
                <w:ilvl w:val="0"/>
                <w:numId w:val="28"/>
              </w:numPr>
              <w:suppressAutoHyphens/>
              <w:spacing w:line="280" w:lineRule="atLeast"/>
            </w:pPr>
            <w:r w:rsidRPr="000D1247">
              <w:t>Invalid dealings with Native Title could result in liability for compensation to Native Title holders for any extinguishment or impairment of their rights and interests arising from ‘compensable acts’.</w:t>
            </w:r>
          </w:p>
        </w:tc>
      </w:tr>
    </w:tbl>
    <w:p w14:paraId="68BB6262" w14:textId="77777777" w:rsidR="00D64ED7" w:rsidRPr="000D1247" w:rsidRDefault="00D64ED7" w:rsidP="00D64ED7">
      <w:pPr>
        <w:pStyle w:val="Heading3"/>
        <w:suppressAutoHyphens/>
      </w:pPr>
      <w:bookmarkStart w:id="75" w:name="_Toc169623367"/>
      <w:r w:rsidRPr="000D1247">
        <w:t xml:space="preserve">Is the Project Site </w:t>
      </w:r>
      <w:r>
        <w:t>s</w:t>
      </w:r>
      <w:r w:rsidRPr="000D1247">
        <w:t>ubject to any Native Title Considerations?</w:t>
      </w:r>
      <w:bookmarkEnd w:id="75"/>
      <w:r w:rsidRPr="000D1247">
        <w:t xml:space="preserve"> </w:t>
      </w:r>
    </w:p>
    <w:p w14:paraId="77BA36D8" w14:textId="77777777" w:rsidR="00D64ED7" w:rsidRPr="000D1247" w:rsidRDefault="00D64ED7" w:rsidP="0044502A">
      <w:pPr>
        <w:suppressAutoHyphens/>
        <w:spacing w:line="280" w:lineRule="atLeast"/>
        <w:rPr>
          <w:i/>
          <w:iCs/>
        </w:rPr>
      </w:pPr>
      <w:bookmarkStart w:id="76" w:name="_Hlk72495902"/>
      <w:r w:rsidRPr="000D1247">
        <w:rPr>
          <w:i/>
          <w:iCs/>
        </w:rPr>
        <w:t>Add your response here.</w:t>
      </w:r>
      <w:bookmarkEnd w:id="76"/>
    </w:p>
    <w:p w14:paraId="3DD6F63A" w14:textId="77777777" w:rsidR="00D64ED7" w:rsidRPr="000D1247" w:rsidRDefault="00D64ED7" w:rsidP="00D64ED7">
      <w:pPr>
        <w:pStyle w:val="Heading3"/>
        <w:suppressAutoHyphens/>
      </w:pPr>
      <w:bookmarkStart w:id="77" w:name="_Toc169623368"/>
      <w:r w:rsidRPr="000D1247">
        <w:t>What investigations have you performed to ensure there are no native title implications of the project?</w:t>
      </w:r>
      <w:bookmarkEnd w:id="77"/>
    </w:p>
    <w:p w14:paraId="7AB0EF5A" w14:textId="77777777" w:rsidR="00D64ED7" w:rsidRPr="000D1247" w:rsidRDefault="00D64ED7" w:rsidP="0044502A">
      <w:pPr>
        <w:suppressAutoHyphens/>
        <w:spacing w:line="280" w:lineRule="atLeast"/>
        <w:rPr>
          <w:i/>
          <w:iCs/>
        </w:rPr>
      </w:pPr>
      <w:r w:rsidRPr="000D1247">
        <w:rPr>
          <w:i/>
          <w:iCs/>
        </w:rPr>
        <w:t>Add your response here.</w:t>
      </w:r>
    </w:p>
    <w:p w14:paraId="70DB3931" w14:textId="77777777" w:rsidR="00D64ED7" w:rsidRPr="000D1247" w:rsidRDefault="00D64ED7" w:rsidP="00D64ED7">
      <w:pPr>
        <w:suppressAutoHyphens/>
        <w:rPr>
          <w:i/>
          <w:iCs/>
        </w:rPr>
      </w:pPr>
    </w:p>
    <w:p w14:paraId="252E036A" w14:textId="77777777" w:rsidR="00D64ED7" w:rsidRDefault="00D64ED7" w:rsidP="00D64ED7">
      <w:pPr>
        <w:spacing w:before="0" w:after="0"/>
        <w:rPr>
          <w:rFonts w:asciiTheme="majorHAnsi" w:eastAsiaTheme="majorEastAsia" w:hAnsiTheme="majorHAnsi" w:cstheme="majorBidi"/>
          <w:b/>
          <w:color w:val="005EB8" w:themeColor="accent6"/>
          <w:sz w:val="40"/>
          <w:szCs w:val="36"/>
        </w:rPr>
      </w:pPr>
      <w:bookmarkStart w:id="78" w:name="_Toc169623369"/>
      <w:r>
        <w:br w:type="page"/>
      </w:r>
    </w:p>
    <w:p w14:paraId="7145C1A9" w14:textId="1AA25F63" w:rsidR="00D64ED7" w:rsidRPr="000D1247" w:rsidRDefault="00D64ED7" w:rsidP="00D64ED7">
      <w:pPr>
        <w:pStyle w:val="Heading1"/>
      </w:pPr>
      <w:bookmarkStart w:id="79" w:name="_Toc173851807"/>
      <w:bookmarkStart w:id="80" w:name="_Toc204352513"/>
      <w:r w:rsidRPr="000D1247">
        <w:lastRenderedPageBreak/>
        <w:t>Infrastructure ownership and management</w:t>
      </w:r>
      <w:bookmarkEnd w:id="78"/>
      <w:bookmarkEnd w:id="79"/>
      <w:bookmarkEnd w:id="80"/>
      <w:r w:rsidR="00785B08">
        <w:t xml:space="preserve"> (if applicable)</w:t>
      </w:r>
    </w:p>
    <w:tbl>
      <w:tblPr>
        <w:tblW w:w="5000" w:type="pct"/>
        <w:shd w:val="clear" w:color="auto" w:fill="CAD7E2" w:themeFill="text2" w:themeFillTint="33"/>
        <w:tblLayout w:type="fixed"/>
        <w:tblCellMar>
          <w:top w:w="57" w:type="dxa"/>
          <w:left w:w="57" w:type="dxa"/>
          <w:bottom w:w="57" w:type="dxa"/>
          <w:right w:w="57" w:type="dxa"/>
        </w:tblCellMar>
        <w:tblLook w:val="04A0" w:firstRow="1" w:lastRow="0" w:firstColumn="1" w:lastColumn="0" w:noHBand="0" w:noVBand="1"/>
      </w:tblPr>
      <w:tblGrid>
        <w:gridCol w:w="709"/>
        <w:gridCol w:w="9495"/>
      </w:tblGrid>
      <w:tr w:rsidR="00D64ED7" w:rsidRPr="000D1247" w14:paraId="6DAEB439" w14:textId="77777777" w:rsidTr="001108CA">
        <w:trPr>
          <w:trHeight w:val="284"/>
          <w:tblHeader/>
        </w:trPr>
        <w:tc>
          <w:tcPr>
            <w:tcW w:w="709" w:type="dxa"/>
            <w:shd w:val="clear" w:color="auto" w:fill="263746" w:themeFill="text2"/>
            <w:vAlign w:val="center"/>
          </w:tcPr>
          <w:p w14:paraId="1C236D87" w14:textId="77777777" w:rsidR="00D64ED7" w:rsidRPr="000D1247" w:rsidRDefault="00D64ED7" w:rsidP="001108CA">
            <w:pPr>
              <w:pStyle w:val="TableHeader"/>
              <w:suppressAutoHyphens/>
              <w:rPr>
                <w:lang w:val="en-AU"/>
              </w:rPr>
            </w:pPr>
            <w:r w:rsidRPr="000D1247">
              <w:rPr>
                <w:noProof/>
                <w:lang w:val="en-AU"/>
              </w:rPr>
              <w:drawing>
                <wp:inline distT="0" distB="0" distL="0" distR="0" wp14:anchorId="03E4D373" wp14:editId="7C908E7F">
                  <wp:extent cx="360000" cy="360000"/>
                  <wp:effectExtent l="0" t="0" r="2540" b="2540"/>
                  <wp:docPr id="1830400345" name="Graphic 3" descr="Information with solid fil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21389349" name="Graphic 1921389349" descr="Information with solid fill"/>
                          <pic:cNvPicPr/>
                        </pic:nvPicPr>
                        <pic:blipFill>
                          <a:blip r:embed="rId27">
                            <a:extLst>
                              <a:ext uri="{28A0092B-C50C-407E-A947-70E740481C1C}">
                                <a14:useLocalDpi xmlns:a14="http://schemas.microsoft.com/office/drawing/2010/main" val="0"/>
                              </a:ext>
                              <a:ext uri="{96DAC541-7B7A-43D3-8B79-37D633B846F1}">
                                <asvg:svgBlip xmlns:asvg="http://schemas.microsoft.com/office/drawing/2016/SVG/main" r:embed="rId28"/>
                              </a:ext>
                            </a:extLst>
                          </a:blip>
                          <a:stretch>
                            <a:fillRect/>
                          </a:stretch>
                        </pic:blipFill>
                        <pic:spPr>
                          <a:xfrm>
                            <a:off x="0" y="0"/>
                            <a:ext cx="360000" cy="360000"/>
                          </a:xfrm>
                          <a:prstGeom prst="rect">
                            <a:avLst/>
                          </a:prstGeom>
                        </pic:spPr>
                      </pic:pic>
                    </a:graphicData>
                  </a:graphic>
                </wp:inline>
              </w:drawing>
            </w:r>
          </w:p>
        </w:tc>
        <w:tc>
          <w:tcPr>
            <w:tcW w:w="9489" w:type="dxa"/>
            <w:shd w:val="clear" w:color="auto" w:fill="263746" w:themeFill="text2"/>
            <w:vAlign w:val="center"/>
          </w:tcPr>
          <w:p w14:paraId="162D94B5" w14:textId="77777777" w:rsidR="00D64ED7" w:rsidRPr="000D1247" w:rsidRDefault="00D64ED7" w:rsidP="001108CA">
            <w:pPr>
              <w:suppressAutoHyphens/>
              <w:rPr>
                <w:rFonts w:asciiTheme="majorHAnsi" w:hAnsiTheme="majorHAnsi" w:cstheme="majorHAnsi"/>
                <w:b/>
                <w:bCs/>
              </w:rPr>
            </w:pPr>
            <w:r w:rsidRPr="000D1247">
              <w:rPr>
                <w:rFonts w:asciiTheme="majorHAnsi" w:hAnsiTheme="majorHAnsi" w:cstheme="majorHAnsi"/>
                <w:b/>
                <w:bCs/>
                <w:color w:val="FFFFFF" w:themeColor="background1"/>
              </w:rPr>
              <w:t>Guidance</w:t>
            </w:r>
          </w:p>
        </w:tc>
      </w:tr>
      <w:tr w:rsidR="00D64ED7" w:rsidRPr="000D1247" w14:paraId="46BD6618" w14:textId="77777777" w:rsidTr="001108CA">
        <w:trPr>
          <w:trHeight w:val="284"/>
        </w:trPr>
        <w:tc>
          <w:tcPr>
            <w:tcW w:w="10198" w:type="dxa"/>
            <w:gridSpan w:val="2"/>
            <w:shd w:val="clear" w:color="auto" w:fill="CAD7E2" w:themeFill="text2" w:themeFillTint="33"/>
          </w:tcPr>
          <w:p w14:paraId="6244F20E" w14:textId="77777777" w:rsidR="00D64ED7" w:rsidRPr="000D1247" w:rsidRDefault="00D64ED7" w:rsidP="0044502A">
            <w:pPr>
              <w:pStyle w:val="Breakouttext"/>
              <w:keepLines/>
              <w:numPr>
                <w:ilvl w:val="0"/>
                <w:numId w:val="50"/>
              </w:numPr>
              <w:suppressAutoHyphens/>
              <w:spacing w:line="280" w:lineRule="atLeast"/>
              <w:ind w:left="357" w:hanging="357"/>
            </w:pPr>
            <w:r w:rsidRPr="000D1247">
              <w:t>Applicants must demonstrate and provide evidence that the ongoing operation, maintenance, and replacement costs of the Project can be funded. Please detail the plan for managing and funding these costs. Simply referring to Project Infrastructure being included in asset management plans is insufficient.</w:t>
            </w:r>
          </w:p>
          <w:p w14:paraId="0A06ECF7" w14:textId="77777777" w:rsidR="00D64ED7" w:rsidRPr="000D1247" w:rsidRDefault="00D64ED7" w:rsidP="0044502A">
            <w:pPr>
              <w:pStyle w:val="Breakouttext"/>
              <w:keepLines/>
              <w:numPr>
                <w:ilvl w:val="0"/>
                <w:numId w:val="50"/>
              </w:numPr>
              <w:suppressAutoHyphens/>
              <w:spacing w:line="280" w:lineRule="atLeast"/>
              <w:ind w:left="357" w:hanging="357"/>
            </w:pPr>
            <w:r w:rsidRPr="000D1247">
              <w:t>If the Applicant will not own the completed Project Infrastructure or be directly responsible for its operation or maintenance, provide details of who will own or be responsible. Explain the arrangements made to ensure the continued operation of the Project Infrastructure and/or service delivery. For example, in-principal agreements for leases from the Project Site owner to the Applicant for service delivery after the Project Infrastructure completion.</w:t>
            </w:r>
          </w:p>
        </w:tc>
      </w:tr>
    </w:tbl>
    <w:p w14:paraId="6B02808E" w14:textId="77777777" w:rsidR="00D64ED7" w:rsidRPr="000D1247" w:rsidRDefault="00D64ED7" w:rsidP="00D64ED7">
      <w:pPr>
        <w:pStyle w:val="Heading2"/>
      </w:pPr>
      <w:bookmarkStart w:id="81" w:name="_Toc169623370"/>
      <w:bookmarkStart w:id="82" w:name="_Toc204352514"/>
      <w:bookmarkStart w:id="83" w:name="_Hlk74060388"/>
      <w:r w:rsidRPr="000D1247">
        <w:t>Infrastructure ownership</w:t>
      </w:r>
      <w:bookmarkEnd w:id="81"/>
      <w:bookmarkEnd w:id="82"/>
    </w:p>
    <w:p w14:paraId="5A0ABF9F" w14:textId="77777777" w:rsidR="00D64ED7" w:rsidRPr="000D1247" w:rsidRDefault="00D64ED7" w:rsidP="0044502A">
      <w:pPr>
        <w:suppressAutoHyphens/>
        <w:spacing w:line="280" w:lineRule="atLeast"/>
        <w:rPr>
          <w:i/>
          <w:iCs/>
        </w:rPr>
      </w:pPr>
      <w:bookmarkStart w:id="84" w:name="_Hlk204346980"/>
      <w:bookmarkEnd w:id="83"/>
      <w:r w:rsidRPr="000D1247">
        <w:rPr>
          <w:i/>
          <w:iCs/>
        </w:rPr>
        <w:t>Add your response here.</w:t>
      </w:r>
    </w:p>
    <w:p w14:paraId="6966104C" w14:textId="77777777" w:rsidR="00D64ED7" w:rsidRPr="000D1247" w:rsidRDefault="00D64ED7" w:rsidP="00D64ED7">
      <w:pPr>
        <w:pStyle w:val="Heading2"/>
      </w:pPr>
      <w:bookmarkStart w:id="85" w:name="_Toc20492848"/>
      <w:bookmarkStart w:id="86" w:name="_Toc156397622"/>
      <w:bookmarkStart w:id="87" w:name="_Toc169623371"/>
      <w:bookmarkStart w:id="88" w:name="_Toc204352515"/>
      <w:bookmarkEnd w:id="84"/>
      <w:r w:rsidRPr="000D1247">
        <w:t>Infrastructure management</w:t>
      </w:r>
      <w:bookmarkEnd w:id="85"/>
      <w:bookmarkEnd w:id="86"/>
      <w:bookmarkEnd w:id="87"/>
      <w:bookmarkEnd w:id="88"/>
    </w:p>
    <w:tbl>
      <w:tblPr>
        <w:tblStyle w:val="PlainTable1"/>
        <w:tblW w:w="10206" w:type="dxa"/>
        <w:tblLook w:val="04A0" w:firstRow="1" w:lastRow="0" w:firstColumn="1" w:lastColumn="0" w:noHBand="0" w:noVBand="1"/>
      </w:tblPr>
      <w:tblGrid>
        <w:gridCol w:w="3402"/>
        <w:gridCol w:w="3402"/>
        <w:gridCol w:w="3402"/>
      </w:tblGrid>
      <w:tr w:rsidR="00BA0DF1" w:rsidRPr="00BA0DF1" w14:paraId="74349BDC" w14:textId="77777777" w:rsidTr="00BA0DF1">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tcBorders>
              <w:top w:val="nil"/>
              <w:left w:val="nil"/>
              <w:bottom w:val="nil"/>
              <w:right w:val="nil"/>
            </w:tcBorders>
            <w:shd w:val="clear" w:color="auto" w:fill="263746" w:themeFill="text2"/>
          </w:tcPr>
          <w:p w14:paraId="4E78BB88" w14:textId="39E94788" w:rsidR="00BA0DF1" w:rsidRPr="00BA0DF1" w:rsidRDefault="00BA0DF1" w:rsidP="00BA0DF1">
            <w:pPr>
              <w:rPr>
                <w:color w:val="FFFFFF" w:themeColor="background1"/>
              </w:rPr>
            </w:pPr>
            <w:bookmarkStart w:id="89" w:name="_Toc156397623"/>
            <w:bookmarkStart w:id="90" w:name="_Toc169623372"/>
            <w:r w:rsidRPr="00BA0DF1">
              <w:rPr>
                <w:color w:val="FFFFFF" w:themeColor="background1"/>
              </w:rPr>
              <w:t>Whole-of-life costs</w:t>
            </w:r>
          </w:p>
        </w:tc>
        <w:tc>
          <w:tcPr>
            <w:tcW w:w="3402" w:type="dxa"/>
            <w:tcBorders>
              <w:top w:val="nil"/>
              <w:left w:val="nil"/>
              <w:bottom w:val="nil"/>
              <w:right w:val="nil"/>
            </w:tcBorders>
            <w:shd w:val="clear" w:color="auto" w:fill="263746" w:themeFill="text2"/>
          </w:tcPr>
          <w:p w14:paraId="08BF3BB5" w14:textId="4569FD41" w:rsidR="00BA0DF1" w:rsidRPr="00BA0DF1" w:rsidRDefault="00BA0DF1" w:rsidP="00BA0DF1">
            <w:pPr>
              <w:cnfStyle w:val="100000000000" w:firstRow="1" w:lastRow="0" w:firstColumn="0" w:lastColumn="0" w:oddVBand="0" w:evenVBand="0" w:oddHBand="0" w:evenHBand="0" w:firstRowFirstColumn="0" w:firstRowLastColumn="0" w:lastRowFirstColumn="0" w:lastRowLastColumn="0"/>
              <w:rPr>
                <w:color w:val="FFFFFF" w:themeColor="background1"/>
              </w:rPr>
            </w:pPr>
            <w:r w:rsidRPr="00BA0DF1">
              <w:rPr>
                <w:color w:val="FFFFFF" w:themeColor="background1"/>
              </w:rPr>
              <w:t>$ per year</w:t>
            </w:r>
          </w:p>
        </w:tc>
        <w:tc>
          <w:tcPr>
            <w:tcW w:w="3402" w:type="dxa"/>
            <w:tcBorders>
              <w:top w:val="nil"/>
              <w:left w:val="nil"/>
              <w:bottom w:val="nil"/>
              <w:right w:val="nil"/>
            </w:tcBorders>
            <w:shd w:val="clear" w:color="auto" w:fill="263746" w:themeFill="text2"/>
          </w:tcPr>
          <w:p w14:paraId="2B62466D" w14:textId="0E258015" w:rsidR="00BA0DF1" w:rsidRPr="00BA0DF1" w:rsidRDefault="00BA0DF1" w:rsidP="00BA0DF1">
            <w:pPr>
              <w:cnfStyle w:val="100000000000" w:firstRow="1" w:lastRow="0" w:firstColumn="0" w:lastColumn="0" w:oddVBand="0" w:evenVBand="0" w:oddHBand="0" w:evenHBand="0" w:firstRowFirstColumn="0" w:firstRowLastColumn="0" w:lastRowFirstColumn="0" w:lastRowLastColumn="0"/>
              <w:rPr>
                <w:color w:val="FFFFFF" w:themeColor="background1"/>
              </w:rPr>
            </w:pPr>
            <w:r w:rsidRPr="00BA0DF1">
              <w:rPr>
                <w:color w:val="FFFFFF" w:themeColor="background1"/>
              </w:rPr>
              <w:t>Funding source</w:t>
            </w:r>
          </w:p>
        </w:tc>
      </w:tr>
      <w:tr w:rsidR="00BA0DF1" w:rsidRPr="00FF19C0" w14:paraId="73B5A646" w14:textId="77777777" w:rsidTr="00BA0DF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tcBorders>
              <w:top w:val="nil"/>
              <w:left w:val="single" w:sz="4" w:space="0" w:color="BFBFBF" w:themeColor="background1" w:themeShade="BF"/>
              <w:bottom w:val="single" w:sz="4" w:space="0" w:color="BFBFBF" w:themeColor="background1" w:themeShade="BF"/>
              <w:right w:val="single" w:sz="4" w:space="0" w:color="BFBFBF" w:themeColor="background1" w:themeShade="BF"/>
            </w:tcBorders>
          </w:tcPr>
          <w:p w14:paraId="214C4614" w14:textId="4FAF5475" w:rsidR="00BA0DF1" w:rsidRPr="00BA0DF1" w:rsidRDefault="00BA0DF1" w:rsidP="00BA0DF1">
            <w:pPr>
              <w:rPr>
                <w:b w:val="0"/>
                <w:bCs w:val="0"/>
                <w:i/>
                <w:iCs/>
              </w:rPr>
            </w:pPr>
            <w:r w:rsidRPr="00BA0DF1">
              <w:rPr>
                <w:b w:val="0"/>
                <w:bCs w:val="0"/>
              </w:rPr>
              <w:t xml:space="preserve">Maintenance </w:t>
            </w:r>
          </w:p>
        </w:tc>
        <w:tc>
          <w:tcPr>
            <w:tcW w:w="3402" w:type="dxa"/>
            <w:tcBorders>
              <w:top w:val="nil"/>
              <w:left w:val="single" w:sz="4" w:space="0" w:color="BFBFBF" w:themeColor="background1" w:themeShade="BF"/>
              <w:bottom w:val="single" w:sz="4" w:space="0" w:color="BFBFBF" w:themeColor="background1" w:themeShade="BF"/>
              <w:right w:val="single" w:sz="4" w:space="0" w:color="BFBFBF" w:themeColor="background1" w:themeShade="BF"/>
            </w:tcBorders>
          </w:tcPr>
          <w:p w14:paraId="06292A30" w14:textId="411F874D" w:rsidR="00BA0DF1" w:rsidRPr="00FF19C0" w:rsidRDefault="00BA0DF1" w:rsidP="00BA0DF1">
            <w:pPr>
              <w:cnfStyle w:val="000000100000" w:firstRow="0" w:lastRow="0" w:firstColumn="0" w:lastColumn="0" w:oddVBand="0" w:evenVBand="0" w:oddHBand="1" w:evenHBand="0" w:firstRowFirstColumn="0" w:firstRowLastColumn="0" w:lastRowFirstColumn="0" w:lastRowLastColumn="0"/>
              <w:rPr>
                <w:i/>
                <w:iCs/>
              </w:rPr>
            </w:pPr>
          </w:p>
        </w:tc>
        <w:tc>
          <w:tcPr>
            <w:tcW w:w="3402" w:type="dxa"/>
            <w:tcBorders>
              <w:top w:val="nil"/>
              <w:left w:val="single" w:sz="4" w:space="0" w:color="BFBFBF" w:themeColor="background1" w:themeShade="BF"/>
              <w:bottom w:val="single" w:sz="4" w:space="0" w:color="BFBFBF" w:themeColor="background1" w:themeShade="BF"/>
              <w:right w:val="single" w:sz="4" w:space="0" w:color="BFBFBF" w:themeColor="background1" w:themeShade="BF"/>
            </w:tcBorders>
          </w:tcPr>
          <w:p w14:paraId="74441A66" w14:textId="4C1E4A91" w:rsidR="00BA0DF1" w:rsidRPr="00FF19C0" w:rsidRDefault="00BA0DF1" w:rsidP="00BA0DF1">
            <w:pPr>
              <w:cnfStyle w:val="000000100000" w:firstRow="0" w:lastRow="0" w:firstColumn="0" w:lastColumn="0" w:oddVBand="0" w:evenVBand="0" w:oddHBand="1" w:evenHBand="0" w:firstRowFirstColumn="0" w:firstRowLastColumn="0" w:lastRowFirstColumn="0" w:lastRowLastColumn="0"/>
              <w:rPr>
                <w:i/>
                <w:iCs/>
              </w:rPr>
            </w:pPr>
          </w:p>
        </w:tc>
      </w:tr>
      <w:tr w:rsidR="00BA0DF1" w14:paraId="20F0E85C" w14:textId="77777777" w:rsidTr="00BA0DF1">
        <w:tc>
          <w:tcPr>
            <w:cnfStyle w:val="001000000000" w:firstRow="0" w:lastRow="0" w:firstColumn="1" w:lastColumn="0" w:oddVBand="0" w:evenVBand="0" w:oddHBand="0" w:evenHBand="0" w:firstRowFirstColumn="0" w:firstRowLastColumn="0" w:lastRowFirstColumn="0" w:lastRowLastColumn="0"/>
            <w:tcW w:w="3402" w:type="dxa"/>
            <w:tc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tcBorders>
          </w:tcPr>
          <w:p w14:paraId="1AB8C8F0" w14:textId="1447FA80" w:rsidR="00BA0DF1" w:rsidRPr="00BA0DF1" w:rsidRDefault="00BA0DF1" w:rsidP="00BA0DF1">
            <w:pPr>
              <w:rPr>
                <w:b w:val="0"/>
                <w:bCs w:val="0"/>
              </w:rPr>
            </w:pPr>
            <w:r w:rsidRPr="00BA0DF1">
              <w:rPr>
                <w:b w:val="0"/>
                <w:bCs w:val="0"/>
              </w:rPr>
              <w:t>Operational</w:t>
            </w:r>
          </w:p>
        </w:tc>
        <w:tc>
          <w:tcPr>
            <w:tcW w:w="3402" w:type="dxa"/>
            <w:tc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tcBorders>
          </w:tcPr>
          <w:p w14:paraId="3E015C41" w14:textId="77777777" w:rsidR="00BA0DF1" w:rsidRDefault="00BA0DF1" w:rsidP="00BA0DF1">
            <w:pPr>
              <w:cnfStyle w:val="000000000000" w:firstRow="0" w:lastRow="0" w:firstColumn="0" w:lastColumn="0" w:oddVBand="0" w:evenVBand="0" w:oddHBand="0" w:evenHBand="0" w:firstRowFirstColumn="0" w:firstRowLastColumn="0" w:lastRowFirstColumn="0" w:lastRowLastColumn="0"/>
            </w:pPr>
          </w:p>
        </w:tc>
        <w:tc>
          <w:tcPr>
            <w:tcW w:w="3402" w:type="dxa"/>
            <w:tc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tcBorders>
          </w:tcPr>
          <w:p w14:paraId="553D04E0" w14:textId="77777777" w:rsidR="00BA0DF1" w:rsidRDefault="00BA0DF1" w:rsidP="00BA0DF1">
            <w:pPr>
              <w:cnfStyle w:val="000000000000" w:firstRow="0" w:lastRow="0" w:firstColumn="0" w:lastColumn="0" w:oddVBand="0" w:evenVBand="0" w:oddHBand="0" w:evenHBand="0" w:firstRowFirstColumn="0" w:firstRowLastColumn="0" w:lastRowFirstColumn="0" w:lastRowLastColumn="0"/>
            </w:pPr>
          </w:p>
        </w:tc>
      </w:tr>
      <w:tr w:rsidR="00BA0DF1" w14:paraId="41D04E9E" w14:textId="77777777" w:rsidTr="00BA0DF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tc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tcBorders>
          </w:tcPr>
          <w:p w14:paraId="550EC2E0" w14:textId="2861CCDB" w:rsidR="00BA0DF1" w:rsidRPr="00BA0DF1" w:rsidRDefault="00BA0DF1" w:rsidP="00BA0DF1">
            <w:pPr>
              <w:rPr>
                <w:b w:val="0"/>
                <w:bCs w:val="0"/>
              </w:rPr>
            </w:pPr>
            <w:r w:rsidRPr="00BA0DF1">
              <w:rPr>
                <w:b w:val="0"/>
                <w:bCs w:val="0"/>
              </w:rPr>
              <w:t>Rehabilitation/Replacement</w:t>
            </w:r>
          </w:p>
        </w:tc>
        <w:tc>
          <w:tcPr>
            <w:tcW w:w="3402" w:type="dxa"/>
            <w:tc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tcBorders>
          </w:tcPr>
          <w:p w14:paraId="3256E0B8" w14:textId="77777777" w:rsidR="00BA0DF1" w:rsidRDefault="00BA0DF1" w:rsidP="00BA0DF1">
            <w:pPr>
              <w:cnfStyle w:val="000000100000" w:firstRow="0" w:lastRow="0" w:firstColumn="0" w:lastColumn="0" w:oddVBand="0" w:evenVBand="0" w:oddHBand="1" w:evenHBand="0" w:firstRowFirstColumn="0" w:firstRowLastColumn="0" w:lastRowFirstColumn="0" w:lastRowLastColumn="0"/>
            </w:pPr>
          </w:p>
        </w:tc>
        <w:tc>
          <w:tcPr>
            <w:tcW w:w="3402" w:type="dxa"/>
            <w:tc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tcBorders>
          </w:tcPr>
          <w:p w14:paraId="49F7C869" w14:textId="77777777" w:rsidR="00BA0DF1" w:rsidRDefault="00BA0DF1" w:rsidP="00BA0DF1">
            <w:pPr>
              <w:cnfStyle w:val="000000100000" w:firstRow="0" w:lastRow="0" w:firstColumn="0" w:lastColumn="0" w:oddVBand="0" w:evenVBand="0" w:oddHBand="1" w:evenHBand="0" w:firstRowFirstColumn="0" w:firstRowLastColumn="0" w:lastRowFirstColumn="0" w:lastRowLastColumn="0"/>
            </w:pPr>
          </w:p>
        </w:tc>
      </w:tr>
    </w:tbl>
    <w:p w14:paraId="2EA61D63" w14:textId="77777777" w:rsidR="0045029B" w:rsidRDefault="0045029B" w:rsidP="00D64ED7">
      <w:pPr>
        <w:spacing w:before="0" w:after="0"/>
      </w:pPr>
    </w:p>
    <w:p w14:paraId="1ECA5F73" w14:textId="77777777" w:rsidR="0045029B" w:rsidRDefault="0045029B" w:rsidP="0045029B">
      <w:pPr>
        <w:suppressAutoHyphens/>
        <w:spacing w:line="280" w:lineRule="atLeast"/>
        <w:rPr>
          <w:i/>
          <w:iCs/>
        </w:rPr>
      </w:pPr>
      <w:r w:rsidRPr="000D1247">
        <w:rPr>
          <w:i/>
          <w:iCs/>
        </w:rPr>
        <w:t>Add your response here.</w:t>
      </w:r>
    </w:p>
    <w:p w14:paraId="2918B6BC" w14:textId="48592417" w:rsidR="00D64ED7" w:rsidRDefault="00D64ED7" w:rsidP="0045029B">
      <w:pPr>
        <w:suppressAutoHyphens/>
        <w:spacing w:line="280" w:lineRule="atLeast"/>
        <w:rPr>
          <w:rFonts w:asciiTheme="majorHAnsi" w:eastAsiaTheme="majorEastAsia" w:hAnsiTheme="majorHAnsi" w:cstheme="majorBidi"/>
          <w:b/>
          <w:color w:val="005EB8" w:themeColor="accent6"/>
          <w:sz w:val="40"/>
          <w:szCs w:val="36"/>
        </w:rPr>
      </w:pPr>
      <w:r>
        <w:br w:type="page"/>
      </w:r>
    </w:p>
    <w:p w14:paraId="34272363" w14:textId="77777777" w:rsidR="00D64ED7" w:rsidRPr="000D1247" w:rsidRDefault="00D64ED7" w:rsidP="00D64ED7">
      <w:pPr>
        <w:pStyle w:val="Heading1"/>
      </w:pPr>
      <w:bookmarkStart w:id="91" w:name="_Toc173851808"/>
      <w:bookmarkStart w:id="92" w:name="_Toc204352516"/>
      <w:r w:rsidRPr="000D1247">
        <w:lastRenderedPageBreak/>
        <w:t>Regulatory requirements</w:t>
      </w:r>
      <w:bookmarkStart w:id="93" w:name="_Toc72494975"/>
      <w:bookmarkStart w:id="94" w:name="_Toc72494979"/>
      <w:bookmarkEnd w:id="89"/>
      <w:bookmarkEnd w:id="90"/>
      <w:bookmarkEnd w:id="91"/>
      <w:bookmarkEnd w:id="93"/>
      <w:bookmarkEnd w:id="94"/>
      <w:bookmarkEnd w:id="92"/>
    </w:p>
    <w:tbl>
      <w:tblPr>
        <w:tblW w:w="5000" w:type="pct"/>
        <w:shd w:val="clear" w:color="auto" w:fill="CAD7E2" w:themeFill="text2" w:themeFillTint="33"/>
        <w:tblLayout w:type="fixed"/>
        <w:tblCellMar>
          <w:top w:w="57" w:type="dxa"/>
          <w:left w:w="57" w:type="dxa"/>
          <w:bottom w:w="57" w:type="dxa"/>
          <w:right w:w="57" w:type="dxa"/>
        </w:tblCellMar>
        <w:tblLook w:val="04A0" w:firstRow="1" w:lastRow="0" w:firstColumn="1" w:lastColumn="0" w:noHBand="0" w:noVBand="1"/>
      </w:tblPr>
      <w:tblGrid>
        <w:gridCol w:w="709"/>
        <w:gridCol w:w="9495"/>
      </w:tblGrid>
      <w:tr w:rsidR="00D64ED7" w:rsidRPr="000D1247" w14:paraId="3B0A2642" w14:textId="77777777" w:rsidTr="001108CA">
        <w:trPr>
          <w:trHeight w:val="284"/>
          <w:tblHeader/>
        </w:trPr>
        <w:tc>
          <w:tcPr>
            <w:tcW w:w="709" w:type="dxa"/>
            <w:shd w:val="clear" w:color="auto" w:fill="263746" w:themeFill="text2"/>
            <w:vAlign w:val="center"/>
          </w:tcPr>
          <w:p w14:paraId="5C8565AE" w14:textId="77777777" w:rsidR="00D64ED7" w:rsidRPr="000D1247" w:rsidRDefault="00D64ED7" w:rsidP="001108CA">
            <w:pPr>
              <w:pStyle w:val="TableHeader"/>
              <w:suppressAutoHyphens/>
              <w:rPr>
                <w:lang w:val="en-AU"/>
              </w:rPr>
            </w:pPr>
            <w:r w:rsidRPr="000D1247">
              <w:rPr>
                <w:noProof/>
                <w:lang w:val="en-AU"/>
              </w:rPr>
              <w:drawing>
                <wp:inline distT="0" distB="0" distL="0" distR="0" wp14:anchorId="50B78AAB" wp14:editId="2C4FB357">
                  <wp:extent cx="360000" cy="360000"/>
                  <wp:effectExtent l="0" t="0" r="2540" b="2540"/>
                  <wp:docPr id="2079261121" name="Graphic 3" descr="Information with solid fil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21389349" name="Graphic 1921389349" descr="Information with solid fill"/>
                          <pic:cNvPicPr/>
                        </pic:nvPicPr>
                        <pic:blipFill>
                          <a:blip r:embed="rId27">
                            <a:extLst>
                              <a:ext uri="{28A0092B-C50C-407E-A947-70E740481C1C}">
                                <a14:useLocalDpi xmlns:a14="http://schemas.microsoft.com/office/drawing/2010/main" val="0"/>
                              </a:ext>
                              <a:ext uri="{96DAC541-7B7A-43D3-8B79-37D633B846F1}">
                                <asvg:svgBlip xmlns:asvg="http://schemas.microsoft.com/office/drawing/2016/SVG/main" r:embed="rId28"/>
                              </a:ext>
                            </a:extLst>
                          </a:blip>
                          <a:stretch>
                            <a:fillRect/>
                          </a:stretch>
                        </pic:blipFill>
                        <pic:spPr>
                          <a:xfrm>
                            <a:off x="0" y="0"/>
                            <a:ext cx="360000" cy="360000"/>
                          </a:xfrm>
                          <a:prstGeom prst="rect">
                            <a:avLst/>
                          </a:prstGeom>
                        </pic:spPr>
                      </pic:pic>
                    </a:graphicData>
                  </a:graphic>
                </wp:inline>
              </w:drawing>
            </w:r>
          </w:p>
        </w:tc>
        <w:tc>
          <w:tcPr>
            <w:tcW w:w="9489" w:type="dxa"/>
            <w:shd w:val="clear" w:color="auto" w:fill="263746" w:themeFill="text2"/>
            <w:vAlign w:val="center"/>
          </w:tcPr>
          <w:p w14:paraId="049AA074" w14:textId="77777777" w:rsidR="00D64ED7" w:rsidRPr="000D1247" w:rsidRDefault="00D64ED7" w:rsidP="001108CA">
            <w:pPr>
              <w:suppressAutoHyphens/>
              <w:rPr>
                <w:rFonts w:asciiTheme="majorHAnsi" w:hAnsiTheme="majorHAnsi" w:cstheme="majorHAnsi"/>
                <w:b/>
                <w:bCs/>
              </w:rPr>
            </w:pPr>
            <w:r w:rsidRPr="000D1247">
              <w:rPr>
                <w:rFonts w:asciiTheme="majorHAnsi" w:hAnsiTheme="majorHAnsi" w:cstheme="majorHAnsi"/>
                <w:b/>
                <w:bCs/>
                <w:color w:val="FFFFFF" w:themeColor="background1"/>
              </w:rPr>
              <w:t>Guidance</w:t>
            </w:r>
          </w:p>
        </w:tc>
      </w:tr>
      <w:tr w:rsidR="00D64ED7" w:rsidRPr="000D1247" w14:paraId="6C617E1E" w14:textId="77777777" w:rsidTr="001108CA">
        <w:trPr>
          <w:trHeight w:val="28"/>
        </w:trPr>
        <w:tc>
          <w:tcPr>
            <w:tcW w:w="10198" w:type="dxa"/>
            <w:gridSpan w:val="2"/>
            <w:shd w:val="clear" w:color="auto" w:fill="CAD7E2" w:themeFill="text2" w:themeFillTint="33"/>
          </w:tcPr>
          <w:p w14:paraId="0F6A7A96" w14:textId="77777777" w:rsidR="00D64ED7" w:rsidRPr="00F1609E" w:rsidRDefault="00D64ED7" w:rsidP="0044502A">
            <w:pPr>
              <w:pStyle w:val="Breakouttext"/>
              <w:keepLines/>
              <w:numPr>
                <w:ilvl w:val="0"/>
                <w:numId w:val="50"/>
              </w:numPr>
              <w:suppressAutoHyphens/>
              <w:spacing w:line="280" w:lineRule="atLeast"/>
              <w:ind w:left="357" w:hanging="357"/>
            </w:pPr>
            <w:r w:rsidRPr="00F1609E">
              <w:t xml:space="preserve">Applicants are responsible for complying with all relevant legislative requirements and securing the necessary approvals with the appropriate regulatory agencies. </w:t>
            </w:r>
          </w:p>
          <w:p w14:paraId="02ED8059" w14:textId="77777777" w:rsidR="00D64ED7" w:rsidRPr="000D1247" w:rsidRDefault="00D64ED7" w:rsidP="0044502A">
            <w:pPr>
              <w:pStyle w:val="Breakouttext"/>
              <w:keepLines/>
              <w:numPr>
                <w:ilvl w:val="0"/>
                <w:numId w:val="50"/>
              </w:numPr>
              <w:suppressAutoHyphens/>
              <w:spacing w:line="280" w:lineRule="atLeast"/>
              <w:ind w:left="357" w:hanging="357"/>
            </w:pPr>
            <w:r w:rsidRPr="00F1609E">
              <w:t>Please list all regulatory and other approvals, permits, licences, and authorities required for the construction and operation of the Project Infrastructure and indicate their current status. Include any additional explanatory information after the table if needed.</w:t>
            </w:r>
          </w:p>
        </w:tc>
      </w:tr>
    </w:tbl>
    <w:p w14:paraId="7330300C" w14:textId="77777777" w:rsidR="00D64ED7" w:rsidRDefault="00D64ED7" w:rsidP="00D64ED7"/>
    <w:tbl>
      <w:tblPr>
        <w:tblStyle w:val="PlainTable1"/>
        <w:tblW w:w="10204" w:type="dxa"/>
        <w:tblLook w:val="04A0" w:firstRow="1" w:lastRow="0" w:firstColumn="1" w:lastColumn="0" w:noHBand="0" w:noVBand="1"/>
      </w:tblPr>
      <w:tblGrid>
        <w:gridCol w:w="2551"/>
        <w:gridCol w:w="2551"/>
        <w:gridCol w:w="2551"/>
        <w:gridCol w:w="2551"/>
      </w:tblGrid>
      <w:tr w:rsidR="0045029B" w:rsidRPr="0045029B" w14:paraId="4D704C22" w14:textId="77777777" w:rsidTr="0045029B">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51" w:type="dxa"/>
            <w:tcBorders>
              <w:top w:val="nil"/>
              <w:left w:val="nil"/>
              <w:bottom w:val="nil"/>
              <w:right w:val="nil"/>
            </w:tcBorders>
            <w:shd w:val="clear" w:color="auto" w:fill="263746" w:themeFill="text2"/>
          </w:tcPr>
          <w:p w14:paraId="27969A17" w14:textId="4F4F596B" w:rsidR="0045029B" w:rsidRPr="0045029B" w:rsidRDefault="0045029B" w:rsidP="0045029B">
            <w:pPr>
              <w:rPr>
                <w:color w:val="FFFFFF" w:themeColor="background1"/>
              </w:rPr>
            </w:pPr>
            <w:bookmarkStart w:id="95" w:name="_Hlk204347337"/>
            <w:r w:rsidRPr="0045029B">
              <w:rPr>
                <w:color w:val="FFFFFF" w:themeColor="background1"/>
              </w:rPr>
              <w:t>Approval required</w:t>
            </w:r>
            <w:r w:rsidR="00E576C6">
              <w:rPr>
                <w:color w:val="FFFFFF" w:themeColor="background1"/>
              </w:rPr>
              <w:t xml:space="preserve"> </w:t>
            </w:r>
            <w:r w:rsidR="00E576C6" w:rsidRPr="00E576C6">
              <w:rPr>
                <w:color w:val="FFFFFF" w:themeColor="background1"/>
              </w:rPr>
              <w:t>(licence/permit /authority/etc)</w:t>
            </w:r>
          </w:p>
        </w:tc>
        <w:tc>
          <w:tcPr>
            <w:tcW w:w="2551" w:type="dxa"/>
            <w:tcBorders>
              <w:top w:val="nil"/>
              <w:left w:val="nil"/>
              <w:bottom w:val="nil"/>
              <w:right w:val="nil"/>
            </w:tcBorders>
            <w:shd w:val="clear" w:color="auto" w:fill="263746" w:themeFill="text2"/>
          </w:tcPr>
          <w:p w14:paraId="57A23E32" w14:textId="1B983E89" w:rsidR="0045029B" w:rsidRPr="0045029B" w:rsidRDefault="0045029B" w:rsidP="0045029B">
            <w:pPr>
              <w:cnfStyle w:val="100000000000" w:firstRow="1" w:lastRow="0" w:firstColumn="0" w:lastColumn="0" w:oddVBand="0" w:evenVBand="0" w:oddHBand="0" w:evenHBand="0" w:firstRowFirstColumn="0" w:firstRowLastColumn="0" w:lastRowFirstColumn="0" w:lastRowLastColumn="0"/>
              <w:rPr>
                <w:color w:val="FFFFFF" w:themeColor="background1"/>
              </w:rPr>
            </w:pPr>
            <w:r w:rsidRPr="0045029B">
              <w:rPr>
                <w:color w:val="FFFFFF" w:themeColor="background1"/>
              </w:rPr>
              <w:t xml:space="preserve">Name of regulatory agency </w:t>
            </w:r>
          </w:p>
        </w:tc>
        <w:tc>
          <w:tcPr>
            <w:tcW w:w="2551" w:type="dxa"/>
            <w:tcBorders>
              <w:top w:val="nil"/>
              <w:left w:val="nil"/>
              <w:bottom w:val="nil"/>
              <w:right w:val="nil"/>
            </w:tcBorders>
            <w:shd w:val="clear" w:color="auto" w:fill="263746" w:themeFill="text2"/>
          </w:tcPr>
          <w:p w14:paraId="55142469" w14:textId="3AA3C3A5" w:rsidR="0045029B" w:rsidRPr="0045029B" w:rsidRDefault="0045029B" w:rsidP="0045029B">
            <w:pPr>
              <w:cnfStyle w:val="100000000000" w:firstRow="1" w:lastRow="0" w:firstColumn="0" w:lastColumn="0" w:oddVBand="0" w:evenVBand="0" w:oddHBand="0" w:evenHBand="0" w:firstRowFirstColumn="0" w:firstRowLastColumn="0" w:lastRowFirstColumn="0" w:lastRowLastColumn="0"/>
              <w:rPr>
                <w:color w:val="FFFFFF" w:themeColor="background1"/>
              </w:rPr>
            </w:pPr>
            <w:r w:rsidRPr="0045029B">
              <w:rPr>
                <w:color w:val="FFFFFF" w:themeColor="background1"/>
              </w:rPr>
              <w:t>Approved/</w:t>
            </w:r>
          </w:p>
        </w:tc>
        <w:tc>
          <w:tcPr>
            <w:tcW w:w="2551" w:type="dxa"/>
            <w:tcBorders>
              <w:top w:val="nil"/>
              <w:left w:val="nil"/>
              <w:bottom w:val="nil"/>
              <w:right w:val="nil"/>
            </w:tcBorders>
            <w:shd w:val="clear" w:color="auto" w:fill="263746" w:themeFill="text2"/>
          </w:tcPr>
          <w:p w14:paraId="0638D5D7" w14:textId="695B97A6" w:rsidR="0045029B" w:rsidRPr="0045029B" w:rsidRDefault="00E576C6" w:rsidP="0045029B">
            <w:pPr>
              <w:cnfStyle w:val="100000000000" w:firstRow="1" w:lastRow="0" w:firstColumn="0" w:lastColumn="0" w:oddVBand="0" w:evenVBand="0" w:oddHBand="0" w:evenHBand="0" w:firstRowFirstColumn="0" w:firstRowLastColumn="0" w:lastRowFirstColumn="0" w:lastRowLastColumn="0"/>
              <w:rPr>
                <w:color w:val="FFFFFF" w:themeColor="background1"/>
              </w:rPr>
            </w:pPr>
            <w:r w:rsidRPr="00E576C6">
              <w:rPr>
                <w:color w:val="FFFFFF" w:themeColor="background1"/>
              </w:rPr>
              <w:t>Actions being taken and likely timeframe of approval</w:t>
            </w:r>
          </w:p>
        </w:tc>
      </w:tr>
      <w:tr w:rsidR="0045029B" w:rsidRPr="00FF19C0" w14:paraId="352DBB22" w14:textId="77777777" w:rsidTr="0045029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51" w:type="dxa"/>
            <w:tcBorders>
              <w:top w:val="nil"/>
              <w:left w:val="single" w:sz="4" w:space="0" w:color="BFBFBF" w:themeColor="background1" w:themeShade="BF"/>
              <w:bottom w:val="single" w:sz="4" w:space="0" w:color="BFBFBF" w:themeColor="background1" w:themeShade="BF"/>
              <w:right w:val="single" w:sz="4" w:space="0" w:color="BFBFBF" w:themeColor="background1" w:themeShade="BF"/>
            </w:tcBorders>
          </w:tcPr>
          <w:p w14:paraId="68258293" w14:textId="4A77161D" w:rsidR="0045029B" w:rsidRPr="00BA0DF1" w:rsidRDefault="0045029B" w:rsidP="001108CA">
            <w:pPr>
              <w:rPr>
                <w:b w:val="0"/>
                <w:bCs w:val="0"/>
                <w:i/>
                <w:iCs/>
              </w:rPr>
            </w:pPr>
          </w:p>
        </w:tc>
        <w:tc>
          <w:tcPr>
            <w:tcW w:w="2551" w:type="dxa"/>
            <w:tcBorders>
              <w:top w:val="nil"/>
              <w:left w:val="single" w:sz="4" w:space="0" w:color="BFBFBF" w:themeColor="background1" w:themeShade="BF"/>
              <w:bottom w:val="single" w:sz="4" w:space="0" w:color="BFBFBF" w:themeColor="background1" w:themeShade="BF"/>
              <w:right w:val="single" w:sz="4" w:space="0" w:color="BFBFBF" w:themeColor="background1" w:themeShade="BF"/>
            </w:tcBorders>
          </w:tcPr>
          <w:p w14:paraId="020F3386" w14:textId="77777777" w:rsidR="0045029B" w:rsidRPr="00FF19C0" w:rsidRDefault="0045029B" w:rsidP="001108CA">
            <w:pPr>
              <w:cnfStyle w:val="000000100000" w:firstRow="0" w:lastRow="0" w:firstColumn="0" w:lastColumn="0" w:oddVBand="0" w:evenVBand="0" w:oddHBand="1" w:evenHBand="0" w:firstRowFirstColumn="0" w:firstRowLastColumn="0" w:lastRowFirstColumn="0" w:lastRowLastColumn="0"/>
              <w:rPr>
                <w:i/>
                <w:iCs/>
              </w:rPr>
            </w:pPr>
          </w:p>
        </w:tc>
        <w:tc>
          <w:tcPr>
            <w:tcW w:w="2551" w:type="dxa"/>
            <w:tcBorders>
              <w:top w:val="nil"/>
              <w:left w:val="single" w:sz="4" w:space="0" w:color="BFBFBF" w:themeColor="background1" w:themeShade="BF"/>
              <w:bottom w:val="single" w:sz="4" w:space="0" w:color="BFBFBF" w:themeColor="background1" w:themeShade="BF"/>
              <w:right w:val="single" w:sz="4" w:space="0" w:color="BFBFBF" w:themeColor="background1" w:themeShade="BF"/>
            </w:tcBorders>
          </w:tcPr>
          <w:p w14:paraId="39C39DF8" w14:textId="77777777" w:rsidR="0045029B" w:rsidRPr="00FF19C0" w:rsidRDefault="0045029B" w:rsidP="001108CA">
            <w:pPr>
              <w:cnfStyle w:val="000000100000" w:firstRow="0" w:lastRow="0" w:firstColumn="0" w:lastColumn="0" w:oddVBand="0" w:evenVBand="0" w:oddHBand="1" w:evenHBand="0" w:firstRowFirstColumn="0" w:firstRowLastColumn="0" w:lastRowFirstColumn="0" w:lastRowLastColumn="0"/>
              <w:rPr>
                <w:i/>
                <w:iCs/>
              </w:rPr>
            </w:pPr>
          </w:p>
        </w:tc>
        <w:tc>
          <w:tcPr>
            <w:tcW w:w="2551" w:type="dxa"/>
            <w:tcBorders>
              <w:top w:val="nil"/>
              <w:left w:val="single" w:sz="4" w:space="0" w:color="BFBFBF" w:themeColor="background1" w:themeShade="BF"/>
              <w:bottom w:val="single" w:sz="4" w:space="0" w:color="BFBFBF" w:themeColor="background1" w:themeShade="BF"/>
              <w:right w:val="single" w:sz="4" w:space="0" w:color="BFBFBF" w:themeColor="background1" w:themeShade="BF"/>
            </w:tcBorders>
          </w:tcPr>
          <w:p w14:paraId="1C38414C" w14:textId="00C5A7D1" w:rsidR="0045029B" w:rsidRPr="00FF19C0" w:rsidRDefault="0045029B" w:rsidP="001108CA">
            <w:pPr>
              <w:cnfStyle w:val="000000100000" w:firstRow="0" w:lastRow="0" w:firstColumn="0" w:lastColumn="0" w:oddVBand="0" w:evenVBand="0" w:oddHBand="1" w:evenHBand="0" w:firstRowFirstColumn="0" w:firstRowLastColumn="0" w:lastRowFirstColumn="0" w:lastRowLastColumn="0"/>
              <w:rPr>
                <w:i/>
                <w:iCs/>
              </w:rPr>
            </w:pPr>
          </w:p>
        </w:tc>
      </w:tr>
      <w:tr w:rsidR="0045029B" w14:paraId="6F6C7197" w14:textId="77777777" w:rsidTr="0045029B">
        <w:tc>
          <w:tcPr>
            <w:cnfStyle w:val="001000000000" w:firstRow="0" w:lastRow="0" w:firstColumn="1" w:lastColumn="0" w:oddVBand="0" w:evenVBand="0" w:oddHBand="0" w:evenHBand="0" w:firstRowFirstColumn="0" w:firstRowLastColumn="0" w:lastRowFirstColumn="0" w:lastRowLastColumn="0"/>
            <w:tcW w:w="2551" w:type="dxa"/>
            <w:tc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tcBorders>
          </w:tcPr>
          <w:p w14:paraId="3670CC83" w14:textId="55982E93" w:rsidR="0045029B" w:rsidRPr="00BA0DF1" w:rsidRDefault="0045029B" w:rsidP="001108CA">
            <w:pPr>
              <w:rPr>
                <w:b w:val="0"/>
                <w:bCs w:val="0"/>
              </w:rPr>
            </w:pPr>
          </w:p>
        </w:tc>
        <w:tc>
          <w:tcPr>
            <w:tcW w:w="2551" w:type="dxa"/>
            <w:tc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tcBorders>
          </w:tcPr>
          <w:p w14:paraId="20628A2B" w14:textId="77777777" w:rsidR="0045029B" w:rsidRDefault="0045029B" w:rsidP="001108CA">
            <w:pPr>
              <w:cnfStyle w:val="000000000000" w:firstRow="0" w:lastRow="0" w:firstColumn="0" w:lastColumn="0" w:oddVBand="0" w:evenVBand="0" w:oddHBand="0" w:evenHBand="0" w:firstRowFirstColumn="0" w:firstRowLastColumn="0" w:lastRowFirstColumn="0" w:lastRowLastColumn="0"/>
            </w:pPr>
          </w:p>
        </w:tc>
        <w:tc>
          <w:tcPr>
            <w:tcW w:w="2551" w:type="dxa"/>
            <w:tc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tcBorders>
          </w:tcPr>
          <w:p w14:paraId="51E5631B" w14:textId="77777777" w:rsidR="0045029B" w:rsidRDefault="0045029B" w:rsidP="001108CA">
            <w:pPr>
              <w:cnfStyle w:val="000000000000" w:firstRow="0" w:lastRow="0" w:firstColumn="0" w:lastColumn="0" w:oddVBand="0" w:evenVBand="0" w:oddHBand="0" w:evenHBand="0" w:firstRowFirstColumn="0" w:firstRowLastColumn="0" w:lastRowFirstColumn="0" w:lastRowLastColumn="0"/>
            </w:pPr>
          </w:p>
        </w:tc>
        <w:tc>
          <w:tcPr>
            <w:tcW w:w="2551" w:type="dxa"/>
            <w:tc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tcBorders>
          </w:tcPr>
          <w:p w14:paraId="7F5B5F85" w14:textId="209010E8" w:rsidR="0045029B" w:rsidRDefault="0045029B" w:rsidP="001108CA">
            <w:pPr>
              <w:cnfStyle w:val="000000000000" w:firstRow="0" w:lastRow="0" w:firstColumn="0" w:lastColumn="0" w:oddVBand="0" w:evenVBand="0" w:oddHBand="0" w:evenHBand="0" w:firstRowFirstColumn="0" w:firstRowLastColumn="0" w:lastRowFirstColumn="0" w:lastRowLastColumn="0"/>
            </w:pPr>
          </w:p>
        </w:tc>
      </w:tr>
      <w:tr w:rsidR="0045029B" w14:paraId="1990C08B" w14:textId="77777777" w:rsidTr="0045029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51" w:type="dxa"/>
            <w:tc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tcBorders>
          </w:tcPr>
          <w:p w14:paraId="2E4EACDC" w14:textId="4A3FA7A6" w:rsidR="0045029B" w:rsidRPr="00BA0DF1" w:rsidRDefault="0045029B" w:rsidP="001108CA">
            <w:pPr>
              <w:rPr>
                <w:b w:val="0"/>
                <w:bCs w:val="0"/>
              </w:rPr>
            </w:pPr>
          </w:p>
        </w:tc>
        <w:tc>
          <w:tcPr>
            <w:tcW w:w="2551" w:type="dxa"/>
            <w:tc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tcBorders>
          </w:tcPr>
          <w:p w14:paraId="1B4A4945" w14:textId="77777777" w:rsidR="0045029B" w:rsidRDefault="0045029B" w:rsidP="001108CA">
            <w:pPr>
              <w:cnfStyle w:val="000000100000" w:firstRow="0" w:lastRow="0" w:firstColumn="0" w:lastColumn="0" w:oddVBand="0" w:evenVBand="0" w:oddHBand="1" w:evenHBand="0" w:firstRowFirstColumn="0" w:firstRowLastColumn="0" w:lastRowFirstColumn="0" w:lastRowLastColumn="0"/>
            </w:pPr>
          </w:p>
        </w:tc>
        <w:tc>
          <w:tcPr>
            <w:tcW w:w="2551" w:type="dxa"/>
            <w:tc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tcBorders>
          </w:tcPr>
          <w:p w14:paraId="76F71848" w14:textId="77777777" w:rsidR="0045029B" w:rsidRDefault="0045029B" w:rsidP="001108CA">
            <w:pPr>
              <w:cnfStyle w:val="000000100000" w:firstRow="0" w:lastRow="0" w:firstColumn="0" w:lastColumn="0" w:oddVBand="0" w:evenVBand="0" w:oddHBand="1" w:evenHBand="0" w:firstRowFirstColumn="0" w:firstRowLastColumn="0" w:lastRowFirstColumn="0" w:lastRowLastColumn="0"/>
            </w:pPr>
          </w:p>
        </w:tc>
        <w:tc>
          <w:tcPr>
            <w:tcW w:w="2551" w:type="dxa"/>
            <w:tc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tcBorders>
          </w:tcPr>
          <w:p w14:paraId="0BE98B46" w14:textId="6817DFF1" w:rsidR="0045029B" w:rsidRDefault="0045029B" w:rsidP="001108CA">
            <w:pPr>
              <w:cnfStyle w:val="000000100000" w:firstRow="0" w:lastRow="0" w:firstColumn="0" w:lastColumn="0" w:oddVBand="0" w:evenVBand="0" w:oddHBand="1" w:evenHBand="0" w:firstRowFirstColumn="0" w:firstRowLastColumn="0" w:lastRowFirstColumn="0" w:lastRowLastColumn="0"/>
            </w:pPr>
          </w:p>
        </w:tc>
      </w:tr>
    </w:tbl>
    <w:bookmarkEnd w:id="95"/>
    <w:p w14:paraId="7B8DD509" w14:textId="77777777" w:rsidR="00D64ED7" w:rsidRDefault="00D64ED7" w:rsidP="00D64ED7">
      <w:pPr>
        <w:suppressAutoHyphens/>
        <w:rPr>
          <w:i/>
          <w:iCs/>
        </w:rPr>
      </w:pPr>
      <w:r w:rsidRPr="000D1247">
        <w:rPr>
          <w:i/>
          <w:iCs/>
        </w:rPr>
        <w:t>Add your response here.</w:t>
      </w:r>
      <w:bookmarkStart w:id="96" w:name="_Toc169623373"/>
      <w:bookmarkStart w:id="97" w:name="_Toc156397624"/>
      <w:bookmarkStart w:id="98" w:name="_Toc169623374"/>
      <w:bookmarkEnd w:id="96"/>
    </w:p>
    <w:p w14:paraId="0B32AF9C" w14:textId="77777777" w:rsidR="00D64ED7" w:rsidRPr="0053605F" w:rsidRDefault="00D64ED7" w:rsidP="00D64ED7">
      <w:pPr>
        <w:suppressAutoHyphens/>
        <w:rPr>
          <w:i/>
          <w:iCs/>
        </w:rPr>
      </w:pPr>
      <w:r>
        <w:br w:type="page"/>
      </w:r>
    </w:p>
    <w:p w14:paraId="3287B888" w14:textId="77777777" w:rsidR="00D64ED7" w:rsidRPr="000D1247" w:rsidRDefault="00D64ED7" w:rsidP="00D64ED7">
      <w:pPr>
        <w:pStyle w:val="Heading1"/>
      </w:pPr>
      <w:bookmarkStart w:id="99" w:name="_Toc173851809"/>
      <w:bookmarkStart w:id="100" w:name="_Toc204352517"/>
      <w:r w:rsidRPr="000D1247">
        <w:lastRenderedPageBreak/>
        <w:t>Project budget</w:t>
      </w:r>
      <w:bookmarkEnd w:id="97"/>
      <w:bookmarkEnd w:id="98"/>
      <w:bookmarkEnd w:id="99"/>
      <w:bookmarkEnd w:id="100"/>
    </w:p>
    <w:p w14:paraId="1BBF107A" w14:textId="77777777" w:rsidR="00D64ED7" w:rsidRPr="000D1247" w:rsidRDefault="00D64ED7" w:rsidP="00D64ED7">
      <w:pPr>
        <w:pStyle w:val="Heading2"/>
      </w:pPr>
      <w:bookmarkStart w:id="101" w:name="_Toc156397625"/>
      <w:bookmarkStart w:id="102" w:name="_Toc169623375"/>
      <w:bookmarkStart w:id="103" w:name="_Toc204352518"/>
      <w:r w:rsidRPr="000D1247">
        <w:t>Project costs</w:t>
      </w:r>
      <w:bookmarkEnd w:id="101"/>
      <w:bookmarkEnd w:id="102"/>
      <w:bookmarkEnd w:id="103"/>
    </w:p>
    <w:p w14:paraId="0BE7CE59" w14:textId="77777777" w:rsidR="00D64ED7" w:rsidRPr="000D1247" w:rsidRDefault="00D64ED7" w:rsidP="001D228E">
      <w:pPr>
        <w:pStyle w:val="Heading4"/>
      </w:pPr>
      <w:bookmarkStart w:id="104" w:name="_Toc169623376"/>
      <w:r>
        <w:t>C</w:t>
      </w:r>
      <w:r w:rsidRPr="000D1247">
        <w:t>ost breakdown</w:t>
      </w:r>
      <w:bookmarkEnd w:id="104"/>
    </w:p>
    <w:tbl>
      <w:tblPr>
        <w:tblW w:w="5000" w:type="pct"/>
        <w:shd w:val="clear" w:color="auto" w:fill="CAD7E2" w:themeFill="text2" w:themeFillTint="33"/>
        <w:tblLayout w:type="fixed"/>
        <w:tblCellMar>
          <w:top w:w="57" w:type="dxa"/>
          <w:left w:w="57" w:type="dxa"/>
          <w:bottom w:w="57" w:type="dxa"/>
          <w:right w:w="57" w:type="dxa"/>
        </w:tblCellMar>
        <w:tblLook w:val="04A0" w:firstRow="1" w:lastRow="0" w:firstColumn="1" w:lastColumn="0" w:noHBand="0" w:noVBand="1"/>
      </w:tblPr>
      <w:tblGrid>
        <w:gridCol w:w="709"/>
        <w:gridCol w:w="9495"/>
      </w:tblGrid>
      <w:tr w:rsidR="00D64ED7" w:rsidRPr="000D1247" w14:paraId="22323D7B" w14:textId="77777777" w:rsidTr="001108CA">
        <w:trPr>
          <w:trHeight w:val="32"/>
          <w:tblHeader/>
        </w:trPr>
        <w:tc>
          <w:tcPr>
            <w:tcW w:w="709" w:type="dxa"/>
            <w:shd w:val="clear" w:color="auto" w:fill="263746" w:themeFill="text2"/>
            <w:vAlign w:val="center"/>
          </w:tcPr>
          <w:p w14:paraId="56E3DE62" w14:textId="77777777" w:rsidR="00D64ED7" w:rsidRPr="000D1247" w:rsidRDefault="00D64ED7" w:rsidP="001108CA">
            <w:pPr>
              <w:pStyle w:val="TableHeader"/>
              <w:suppressAutoHyphens/>
              <w:spacing w:before="0" w:beforeAutospacing="0" w:after="0" w:afterAutospacing="0"/>
              <w:rPr>
                <w:lang w:val="en-AU"/>
              </w:rPr>
            </w:pPr>
            <w:r w:rsidRPr="000D1247">
              <w:rPr>
                <w:noProof/>
                <w:lang w:val="en-AU"/>
              </w:rPr>
              <w:drawing>
                <wp:inline distT="0" distB="0" distL="0" distR="0" wp14:anchorId="089FD5B1" wp14:editId="76D5ACE8">
                  <wp:extent cx="360000" cy="360000"/>
                  <wp:effectExtent l="0" t="0" r="2540" b="2540"/>
                  <wp:docPr id="725826487" name="Graphic 3" descr="Information with solid fil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21389349" name="Graphic 1921389349" descr="Information with solid fill"/>
                          <pic:cNvPicPr/>
                        </pic:nvPicPr>
                        <pic:blipFill>
                          <a:blip r:embed="rId27">
                            <a:extLst>
                              <a:ext uri="{28A0092B-C50C-407E-A947-70E740481C1C}">
                                <a14:useLocalDpi xmlns:a14="http://schemas.microsoft.com/office/drawing/2010/main" val="0"/>
                              </a:ext>
                              <a:ext uri="{96DAC541-7B7A-43D3-8B79-37D633B846F1}">
                                <asvg:svgBlip xmlns:asvg="http://schemas.microsoft.com/office/drawing/2016/SVG/main" r:embed="rId28"/>
                              </a:ext>
                            </a:extLst>
                          </a:blip>
                          <a:stretch>
                            <a:fillRect/>
                          </a:stretch>
                        </pic:blipFill>
                        <pic:spPr>
                          <a:xfrm>
                            <a:off x="0" y="0"/>
                            <a:ext cx="360000" cy="360000"/>
                          </a:xfrm>
                          <a:prstGeom prst="rect">
                            <a:avLst/>
                          </a:prstGeom>
                        </pic:spPr>
                      </pic:pic>
                    </a:graphicData>
                  </a:graphic>
                </wp:inline>
              </w:drawing>
            </w:r>
          </w:p>
        </w:tc>
        <w:tc>
          <w:tcPr>
            <w:tcW w:w="9489" w:type="dxa"/>
            <w:shd w:val="clear" w:color="auto" w:fill="263746" w:themeFill="text2"/>
            <w:vAlign w:val="center"/>
          </w:tcPr>
          <w:p w14:paraId="7ED73C53" w14:textId="77777777" w:rsidR="00D64ED7" w:rsidRPr="00F1609E" w:rsidRDefault="00D64ED7" w:rsidP="001108CA">
            <w:pPr>
              <w:pStyle w:val="Breakoutboxtitle"/>
              <w:rPr>
                <w:color w:val="FFFFFF" w:themeColor="background1"/>
                <w:sz w:val="22"/>
                <w:szCs w:val="22"/>
              </w:rPr>
            </w:pPr>
            <w:r w:rsidRPr="00F1609E">
              <w:rPr>
                <w:color w:val="FFFFFF" w:themeColor="background1"/>
                <w:sz w:val="22"/>
                <w:szCs w:val="22"/>
              </w:rPr>
              <w:t>Guidance</w:t>
            </w:r>
          </w:p>
        </w:tc>
      </w:tr>
      <w:tr w:rsidR="00D64ED7" w:rsidRPr="000D1247" w14:paraId="528866A2" w14:textId="77777777" w:rsidTr="001108CA">
        <w:trPr>
          <w:trHeight w:val="284"/>
        </w:trPr>
        <w:tc>
          <w:tcPr>
            <w:tcW w:w="10198" w:type="dxa"/>
            <w:gridSpan w:val="2"/>
            <w:shd w:val="clear" w:color="auto" w:fill="CAD7E2" w:themeFill="text2" w:themeFillTint="33"/>
          </w:tcPr>
          <w:p w14:paraId="7C6D5EF0" w14:textId="77777777" w:rsidR="00D64ED7" w:rsidRPr="000D1247" w:rsidRDefault="00D64ED7" w:rsidP="0044502A">
            <w:pPr>
              <w:pStyle w:val="ListParagraph"/>
              <w:keepLines/>
              <w:numPr>
                <w:ilvl w:val="0"/>
                <w:numId w:val="40"/>
              </w:numPr>
              <w:suppressAutoHyphens/>
              <w:spacing w:line="280" w:lineRule="atLeast"/>
              <w:rPr>
                <w:rFonts w:cstheme="minorHAnsi"/>
                <w:color w:val="263746" w:themeColor="text2"/>
                <w:szCs w:val="20"/>
              </w:rPr>
            </w:pPr>
            <w:r w:rsidRPr="00F1609E">
              <w:rPr>
                <w:color w:val="263746" w:themeColor="text2"/>
                <w:szCs w:val="20"/>
              </w:rPr>
              <w:t>Please</w:t>
            </w:r>
            <w:r w:rsidRPr="000D1247">
              <w:rPr>
                <w:rFonts w:cstheme="minorHAnsi"/>
                <w:color w:val="263746" w:themeColor="text2"/>
                <w:szCs w:val="20"/>
              </w:rPr>
              <w:t xml:space="preserve"> complete the Project cost breakdown template at Appendix B, detailing all costs associated with the construction of the Project.</w:t>
            </w:r>
          </w:p>
          <w:p w14:paraId="0AE0136E" w14:textId="77777777" w:rsidR="00D64ED7" w:rsidRPr="000D1247" w:rsidRDefault="00D64ED7" w:rsidP="0044502A">
            <w:pPr>
              <w:pStyle w:val="ListParagraph"/>
              <w:keepLines/>
              <w:numPr>
                <w:ilvl w:val="0"/>
                <w:numId w:val="39"/>
              </w:numPr>
              <w:suppressAutoHyphens/>
              <w:spacing w:line="280" w:lineRule="atLeast"/>
              <w:rPr>
                <w:rFonts w:cstheme="minorHAnsi"/>
                <w:color w:val="263746" w:themeColor="text2"/>
                <w:szCs w:val="20"/>
              </w:rPr>
            </w:pPr>
            <w:r w:rsidRPr="000D1247">
              <w:rPr>
                <w:rFonts w:cstheme="minorHAnsi"/>
                <w:color w:val="263746" w:themeColor="text2"/>
                <w:szCs w:val="20"/>
              </w:rPr>
              <w:t>Include both Eligible and Ineligible Costs.</w:t>
            </w:r>
          </w:p>
          <w:p w14:paraId="51560859" w14:textId="77777777" w:rsidR="00D64ED7" w:rsidRPr="000D1247" w:rsidRDefault="00D64ED7" w:rsidP="0044502A">
            <w:pPr>
              <w:pStyle w:val="ListParagraph"/>
              <w:keepLines/>
              <w:numPr>
                <w:ilvl w:val="0"/>
                <w:numId w:val="39"/>
              </w:numPr>
              <w:suppressAutoHyphens/>
              <w:spacing w:line="280" w:lineRule="atLeast"/>
              <w:rPr>
                <w:rFonts w:cstheme="minorHAnsi"/>
                <w:color w:val="263746" w:themeColor="text2"/>
                <w:szCs w:val="20"/>
              </w:rPr>
            </w:pPr>
            <w:r w:rsidRPr="000D1247">
              <w:rPr>
                <w:rFonts w:cstheme="minorHAnsi"/>
                <w:color w:val="263746" w:themeColor="text2"/>
                <w:szCs w:val="20"/>
              </w:rPr>
              <w:t>Indicate how these costs will be distributed among the financial contributors to the Project.</w:t>
            </w:r>
          </w:p>
          <w:p w14:paraId="6C8B30AC" w14:textId="77777777" w:rsidR="00D64ED7" w:rsidRPr="000D1247" w:rsidRDefault="00D64ED7" w:rsidP="0044502A">
            <w:pPr>
              <w:pStyle w:val="ListParagraph"/>
              <w:keepLines/>
              <w:numPr>
                <w:ilvl w:val="0"/>
                <w:numId w:val="39"/>
              </w:numPr>
              <w:suppressAutoHyphens/>
              <w:spacing w:line="280" w:lineRule="atLeast"/>
              <w:rPr>
                <w:rFonts w:cstheme="minorHAnsi"/>
                <w:color w:val="263746" w:themeColor="text2"/>
                <w:szCs w:val="20"/>
              </w:rPr>
            </w:pPr>
            <w:r w:rsidRPr="000D1247">
              <w:rPr>
                <w:rFonts w:cstheme="minorHAnsi"/>
                <w:color w:val="263746" w:themeColor="text2"/>
                <w:szCs w:val="20"/>
              </w:rPr>
              <w:t>Funding sought from the [Insert program name] can only be used for Eligible Project Costs.</w:t>
            </w:r>
          </w:p>
          <w:p w14:paraId="32D7175E" w14:textId="77777777" w:rsidR="00D64ED7" w:rsidRPr="000D1247" w:rsidRDefault="00D64ED7" w:rsidP="0044502A">
            <w:pPr>
              <w:pStyle w:val="ListParagraph"/>
              <w:keepLines/>
              <w:numPr>
                <w:ilvl w:val="0"/>
                <w:numId w:val="39"/>
              </w:numPr>
              <w:suppressAutoHyphens/>
              <w:spacing w:line="280" w:lineRule="atLeast"/>
              <w:rPr>
                <w:rFonts w:cstheme="minorHAnsi"/>
                <w:color w:val="263746" w:themeColor="text2"/>
                <w:szCs w:val="20"/>
              </w:rPr>
            </w:pPr>
            <w:r w:rsidRPr="000D1247">
              <w:rPr>
                <w:rFonts w:cstheme="minorHAnsi"/>
                <w:color w:val="263746" w:themeColor="text2"/>
                <w:szCs w:val="20"/>
              </w:rPr>
              <w:t>Any Ineligible Project Costs must be covered by the Applicant or through third-party financial contributions.</w:t>
            </w:r>
          </w:p>
          <w:p w14:paraId="00A845BF" w14:textId="77777777" w:rsidR="00D64ED7" w:rsidRPr="000D1247" w:rsidRDefault="00D64ED7" w:rsidP="0044502A">
            <w:pPr>
              <w:pStyle w:val="ListParagraph"/>
              <w:keepLines/>
              <w:numPr>
                <w:ilvl w:val="0"/>
                <w:numId w:val="39"/>
              </w:numPr>
              <w:suppressAutoHyphens/>
              <w:spacing w:line="280" w:lineRule="atLeast"/>
            </w:pPr>
            <w:r w:rsidRPr="000D1247">
              <w:rPr>
                <w:rFonts w:cstheme="minorHAnsi"/>
                <w:color w:val="263746" w:themeColor="text2"/>
                <w:szCs w:val="20"/>
              </w:rPr>
              <w:t xml:space="preserve">It is recommended to include a contingency of up to </w:t>
            </w:r>
            <w:r>
              <w:rPr>
                <w:rFonts w:cstheme="minorHAnsi"/>
                <w:color w:val="263746" w:themeColor="text2"/>
                <w:szCs w:val="20"/>
              </w:rPr>
              <w:t>&lt;enter number&gt;</w:t>
            </w:r>
            <w:r w:rsidRPr="000D1247">
              <w:rPr>
                <w:rFonts w:cstheme="minorHAnsi"/>
                <w:color w:val="263746" w:themeColor="text2"/>
                <w:szCs w:val="20"/>
              </w:rPr>
              <w:t xml:space="preserve"> per cent.</w:t>
            </w:r>
          </w:p>
        </w:tc>
      </w:tr>
    </w:tbl>
    <w:p w14:paraId="55D6422C" w14:textId="77777777" w:rsidR="00D64ED7" w:rsidRPr="000D1247" w:rsidRDefault="00D64ED7" w:rsidP="0044502A">
      <w:pPr>
        <w:suppressAutoHyphens/>
        <w:spacing w:line="280" w:lineRule="atLeast"/>
      </w:pPr>
      <w:r w:rsidRPr="000D1247">
        <w:rPr>
          <w:i/>
          <w:iCs/>
        </w:rPr>
        <w:t>Refer to the Project cost breakdown at Appendix B.</w:t>
      </w:r>
    </w:p>
    <w:p w14:paraId="17B577D1" w14:textId="77777777" w:rsidR="00D64ED7" w:rsidRPr="000D1247" w:rsidRDefault="00D64ED7" w:rsidP="001D228E">
      <w:pPr>
        <w:pStyle w:val="Heading4"/>
      </w:pPr>
      <w:bookmarkStart w:id="105" w:name="_Toc169623377"/>
      <w:r>
        <w:t>C</w:t>
      </w:r>
      <w:r w:rsidRPr="000D1247">
        <w:t>ashflow forecast</w:t>
      </w:r>
      <w:bookmarkEnd w:id="105"/>
    </w:p>
    <w:tbl>
      <w:tblPr>
        <w:tblW w:w="5000" w:type="pct"/>
        <w:shd w:val="clear" w:color="auto" w:fill="CAD7E2" w:themeFill="text2" w:themeFillTint="33"/>
        <w:tblLayout w:type="fixed"/>
        <w:tblCellMar>
          <w:top w:w="57" w:type="dxa"/>
          <w:left w:w="57" w:type="dxa"/>
          <w:bottom w:w="57" w:type="dxa"/>
          <w:right w:w="57" w:type="dxa"/>
        </w:tblCellMar>
        <w:tblLook w:val="04A0" w:firstRow="1" w:lastRow="0" w:firstColumn="1" w:lastColumn="0" w:noHBand="0" w:noVBand="1"/>
      </w:tblPr>
      <w:tblGrid>
        <w:gridCol w:w="709"/>
        <w:gridCol w:w="9495"/>
      </w:tblGrid>
      <w:tr w:rsidR="00D64ED7" w:rsidRPr="000D1247" w14:paraId="5B904F2A" w14:textId="77777777" w:rsidTr="001108CA">
        <w:trPr>
          <w:trHeight w:val="284"/>
          <w:tblHeader/>
        </w:trPr>
        <w:tc>
          <w:tcPr>
            <w:tcW w:w="709" w:type="dxa"/>
            <w:shd w:val="clear" w:color="auto" w:fill="263746" w:themeFill="text2"/>
            <w:vAlign w:val="center"/>
          </w:tcPr>
          <w:p w14:paraId="27C23AA2" w14:textId="77777777" w:rsidR="00D64ED7" w:rsidRPr="000D1247" w:rsidRDefault="00D64ED7" w:rsidP="001108CA">
            <w:pPr>
              <w:pStyle w:val="TableHeader"/>
              <w:suppressAutoHyphens/>
              <w:spacing w:before="0" w:beforeAutospacing="0" w:after="0" w:afterAutospacing="0"/>
              <w:rPr>
                <w:lang w:val="en-AU"/>
              </w:rPr>
            </w:pPr>
            <w:r w:rsidRPr="000D1247">
              <w:rPr>
                <w:noProof/>
                <w:lang w:val="en-AU"/>
              </w:rPr>
              <w:drawing>
                <wp:inline distT="0" distB="0" distL="0" distR="0" wp14:anchorId="7E5736AA" wp14:editId="72D917A8">
                  <wp:extent cx="360000" cy="360000"/>
                  <wp:effectExtent l="0" t="0" r="2540" b="2540"/>
                  <wp:docPr id="1869727653" name="Graphic 3" descr="Information with solid fil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21389349" name="Graphic 1921389349" descr="Information with solid fill"/>
                          <pic:cNvPicPr/>
                        </pic:nvPicPr>
                        <pic:blipFill>
                          <a:blip r:embed="rId27">
                            <a:extLst>
                              <a:ext uri="{28A0092B-C50C-407E-A947-70E740481C1C}">
                                <a14:useLocalDpi xmlns:a14="http://schemas.microsoft.com/office/drawing/2010/main" val="0"/>
                              </a:ext>
                              <a:ext uri="{96DAC541-7B7A-43D3-8B79-37D633B846F1}">
                                <asvg:svgBlip xmlns:asvg="http://schemas.microsoft.com/office/drawing/2016/SVG/main" r:embed="rId28"/>
                              </a:ext>
                            </a:extLst>
                          </a:blip>
                          <a:stretch>
                            <a:fillRect/>
                          </a:stretch>
                        </pic:blipFill>
                        <pic:spPr>
                          <a:xfrm>
                            <a:off x="0" y="0"/>
                            <a:ext cx="360000" cy="360000"/>
                          </a:xfrm>
                          <a:prstGeom prst="rect">
                            <a:avLst/>
                          </a:prstGeom>
                        </pic:spPr>
                      </pic:pic>
                    </a:graphicData>
                  </a:graphic>
                </wp:inline>
              </w:drawing>
            </w:r>
          </w:p>
        </w:tc>
        <w:tc>
          <w:tcPr>
            <w:tcW w:w="9489" w:type="dxa"/>
            <w:shd w:val="clear" w:color="auto" w:fill="263746" w:themeFill="text2"/>
            <w:vAlign w:val="center"/>
          </w:tcPr>
          <w:p w14:paraId="61502B0C" w14:textId="77777777" w:rsidR="00D64ED7" w:rsidRPr="000D1247" w:rsidRDefault="00D64ED7" w:rsidP="001108CA">
            <w:pPr>
              <w:suppressAutoHyphens/>
              <w:spacing w:before="0" w:after="0"/>
              <w:rPr>
                <w:rFonts w:asciiTheme="majorHAnsi" w:hAnsiTheme="majorHAnsi" w:cstheme="majorHAnsi"/>
                <w:b/>
                <w:bCs/>
              </w:rPr>
            </w:pPr>
            <w:r w:rsidRPr="000D1247">
              <w:rPr>
                <w:rFonts w:asciiTheme="majorHAnsi" w:hAnsiTheme="majorHAnsi" w:cstheme="majorHAnsi"/>
                <w:b/>
                <w:bCs/>
                <w:color w:val="FFFFFF" w:themeColor="background1"/>
              </w:rPr>
              <w:t>Guidance</w:t>
            </w:r>
          </w:p>
        </w:tc>
      </w:tr>
      <w:tr w:rsidR="00D64ED7" w:rsidRPr="000D1247" w14:paraId="5E6A0EC4" w14:textId="77777777" w:rsidTr="001108CA">
        <w:trPr>
          <w:trHeight w:val="28"/>
        </w:trPr>
        <w:tc>
          <w:tcPr>
            <w:tcW w:w="10198" w:type="dxa"/>
            <w:gridSpan w:val="2"/>
            <w:shd w:val="clear" w:color="auto" w:fill="CAD7E2" w:themeFill="text2" w:themeFillTint="33"/>
          </w:tcPr>
          <w:p w14:paraId="4A39D600" w14:textId="77777777" w:rsidR="00D64ED7" w:rsidRPr="000D1247" w:rsidRDefault="00D64ED7" w:rsidP="0044502A">
            <w:pPr>
              <w:pStyle w:val="ListParagraph"/>
              <w:keepLines/>
              <w:numPr>
                <w:ilvl w:val="0"/>
                <w:numId w:val="39"/>
              </w:numPr>
              <w:suppressAutoHyphens/>
              <w:spacing w:line="280" w:lineRule="atLeast"/>
              <w:rPr>
                <w:rFonts w:cstheme="minorHAnsi"/>
                <w:color w:val="263746" w:themeColor="text2"/>
                <w:szCs w:val="20"/>
              </w:rPr>
            </w:pPr>
            <w:r w:rsidRPr="000D1247">
              <w:rPr>
                <w:rFonts w:cstheme="minorHAnsi"/>
                <w:color w:val="263746" w:themeColor="text2"/>
                <w:szCs w:val="20"/>
              </w:rPr>
              <w:t>Please complete the cashflow forecast template and submit it with your Application.</w:t>
            </w:r>
          </w:p>
          <w:p w14:paraId="27D38C60" w14:textId="77777777" w:rsidR="00D64ED7" w:rsidRPr="00ED3CB0" w:rsidRDefault="00D64ED7" w:rsidP="0044502A">
            <w:pPr>
              <w:pStyle w:val="ListParagraph"/>
              <w:keepLines/>
              <w:numPr>
                <w:ilvl w:val="0"/>
                <w:numId w:val="39"/>
              </w:numPr>
              <w:suppressAutoHyphens/>
              <w:spacing w:line="280" w:lineRule="atLeast"/>
              <w:rPr>
                <w:rFonts w:cstheme="minorHAnsi"/>
                <w:color w:val="263746" w:themeColor="text2"/>
                <w:szCs w:val="20"/>
              </w:rPr>
            </w:pPr>
            <w:r w:rsidRPr="00ED3CB0">
              <w:rPr>
                <w:rFonts w:cstheme="minorHAnsi"/>
                <w:color w:val="263746" w:themeColor="text2"/>
                <w:szCs w:val="20"/>
              </w:rPr>
              <w:t>Do not edit or delete the formulas in the cashflow forecast template.</w:t>
            </w:r>
          </w:p>
          <w:p w14:paraId="79BD1890" w14:textId="77777777" w:rsidR="00D64ED7" w:rsidRPr="00F1609E" w:rsidRDefault="00D64ED7" w:rsidP="0044502A">
            <w:pPr>
              <w:pStyle w:val="ListParagraph"/>
              <w:keepLines/>
              <w:numPr>
                <w:ilvl w:val="0"/>
                <w:numId w:val="39"/>
              </w:numPr>
              <w:suppressAutoHyphens/>
              <w:spacing w:line="280" w:lineRule="atLeast"/>
              <w:rPr>
                <w:rFonts w:cstheme="minorHAnsi"/>
                <w:color w:val="263746" w:themeColor="text2"/>
                <w:szCs w:val="20"/>
              </w:rPr>
            </w:pPr>
            <w:r w:rsidRPr="00F1609E">
              <w:rPr>
                <w:rFonts w:cstheme="minorHAnsi"/>
                <w:color w:val="263746" w:themeColor="text2"/>
                <w:szCs w:val="20"/>
              </w:rPr>
              <w:t>The completed cashflow forecast must be submitted as an Excel document.</w:t>
            </w:r>
          </w:p>
          <w:p w14:paraId="66643669" w14:textId="77777777" w:rsidR="00D64ED7" w:rsidRPr="00F1609E" w:rsidRDefault="00D64ED7" w:rsidP="0044502A">
            <w:pPr>
              <w:pStyle w:val="ListParagraph"/>
              <w:keepLines/>
              <w:numPr>
                <w:ilvl w:val="0"/>
                <w:numId w:val="39"/>
              </w:numPr>
              <w:suppressAutoHyphens/>
              <w:spacing w:line="280" w:lineRule="atLeast"/>
              <w:rPr>
                <w:rFonts w:cstheme="minorHAnsi"/>
                <w:color w:val="263746" w:themeColor="text2"/>
                <w:szCs w:val="20"/>
              </w:rPr>
            </w:pPr>
            <w:r w:rsidRPr="00F1609E">
              <w:rPr>
                <w:rFonts w:cstheme="minorHAnsi"/>
                <w:color w:val="263746" w:themeColor="text2"/>
                <w:szCs w:val="20"/>
              </w:rPr>
              <w:t>The cashflow forecast must identify total revenue (by source) and list all expenditure items to show net cashflow related to the construction of the Project.</w:t>
            </w:r>
          </w:p>
          <w:p w14:paraId="2D883BC7" w14:textId="77777777" w:rsidR="00D64ED7" w:rsidRPr="00F1609E" w:rsidRDefault="00D64ED7" w:rsidP="0044502A">
            <w:pPr>
              <w:pStyle w:val="ListParagraph"/>
              <w:keepLines/>
              <w:numPr>
                <w:ilvl w:val="0"/>
                <w:numId w:val="39"/>
              </w:numPr>
              <w:suppressAutoHyphens/>
              <w:spacing w:line="280" w:lineRule="atLeast"/>
              <w:ind w:left="357" w:hanging="357"/>
              <w:rPr>
                <w:rFonts w:cstheme="minorHAnsi"/>
                <w:color w:val="263746" w:themeColor="text2"/>
                <w:szCs w:val="20"/>
              </w:rPr>
            </w:pPr>
            <w:r w:rsidRPr="00F1609E">
              <w:rPr>
                <w:rFonts w:cstheme="minorHAnsi"/>
                <w:color w:val="263746" w:themeColor="text2"/>
                <w:szCs w:val="20"/>
              </w:rPr>
              <w:t>All Project costs listed should be exclusive of GST.</w:t>
            </w:r>
          </w:p>
        </w:tc>
      </w:tr>
    </w:tbl>
    <w:p w14:paraId="25C56E5D" w14:textId="77777777" w:rsidR="00D64ED7" w:rsidRPr="000D1247" w:rsidRDefault="00D64ED7" w:rsidP="0044502A">
      <w:pPr>
        <w:suppressAutoHyphens/>
        <w:spacing w:line="280" w:lineRule="atLeast"/>
      </w:pPr>
      <w:r w:rsidRPr="000D1247">
        <w:rPr>
          <w:i/>
          <w:iCs/>
        </w:rPr>
        <w:t>Refer to the Cashflow Forecast at Appendix C.</w:t>
      </w:r>
    </w:p>
    <w:p w14:paraId="2227B49D" w14:textId="77777777" w:rsidR="00D64ED7" w:rsidRPr="000D1247" w:rsidRDefault="00D64ED7" w:rsidP="001D228E">
      <w:pPr>
        <w:pStyle w:val="Heading4"/>
      </w:pPr>
      <w:bookmarkStart w:id="106" w:name="_Toc169623378"/>
      <w:r>
        <w:t>C</w:t>
      </w:r>
      <w:r w:rsidRPr="000D1247">
        <w:t>ost management</w:t>
      </w:r>
      <w:bookmarkEnd w:id="106"/>
    </w:p>
    <w:tbl>
      <w:tblPr>
        <w:tblW w:w="5000" w:type="pct"/>
        <w:shd w:val="clear" w:color="auto" w:fill="CAD7E2" w:themeFill="text2" w:themeFillTint="33"/>
        <w:tblLayout w:type="fixed"/>
        <w:tblCellMar>
          <w:top w:w="57" w:type="dxa"/>
          <w:left w:w="57" w:type="dxa"/>
          <w:bottom w:w="57" w:type="dxa"/>
          <w:right w:w="57" w:type="dxa"/>
        </w:tblCellMar>
        <w:tblLook w:val="04A0" w:firstRow="1" w:lastRow="0" w:firstColumn="1" w:lastColumn="0" w:noHBand="0" w:noVBand="1"/>
      </w:tblPr>
      <w:tblGrid>
        <w:gridCol w:w="709"/>
        <w:gridCol w:w="9495"/>
      </w:tblGrid>
      <w:tr w:rsidR="00D64ED7" w:rsidRPr="000D1247" w14:paraId="1AB6EBEC" w14:textId="77777777" w:rsidTr="001108CA">
        <w:trPr>
          <w:trHeight w:val="284"/>
          <w:tblHeader/>
        </w:trPr>
        <w:tc>
          <w:tcPr>
            <w:tcW w:w="709" w:type="dxa"/>
            <w:shd w:val="clear" w:color="auto" w:fill="263746" w:themeFill="text2"/>
            <w:vAlign w:val="center"/>
          </w:tcPr>
          <w:p w14:paraId="6848A1CE" w14:textId="77777777" w:rsidR="00D64ED7" w:rsidRPr="000D1247" w:rsidRDefault="00D64ED7" w:rsidP="001108CA">
            <w:pPr>
              <w:pStyle w:val="TableHeader"/>
              <w:suppressAutoHyphens/>
              <w:rPr>
                <w:lang w:val="en-AU"/>
              </w:rPr>
            </w:pPr>
            <w:r w:rsidRPr="000D1247">
              <w:rPr>
                <w:noProof/>
                <w:lang w:val="en-AU"/>
              </w:rPr>
              <w:drawing>
                <wp:inline distT="0" distB="0" distL="0" distR="0" wp14:anchorId="0D6D8AA2" wp14:editId="3E6C3368">
                  <wp:extent cx="360000" cy="360000"/>
                  <wp:effectExtent l="0" t="0" r="2540" b="2540"/>
                  <wp:docPr id="1070508722" name="Graphic 3" descr="Information with solid fil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21389349" name="Graphic 1921389349" descr="Information with solid fill"/>
                          <pic:cNvPicPr/>
                        </pic:nvPicPr>
                        <pic:blipFill>
                          <a:blip r:embed="rId27">
                            <a:extLst>
                              <a:ext uri="{28A0092B-C50C-407E-A947-70E740481C1C}">
                                <a14:useLocalDpi xmlns:a14="http://schemas.microsoft.com/office/drawing/2010/main" val="0"/>
                              </a:ext>
                              <a:ext uri="{96DAC541-7B7A-43D3-8B79-37D633B846F1}">
                                <asvg:svgBlip xmlns:asvg="http://schemas.microsoft.com/office/drawing/2016/SVG/main" r:embed="rId28"/>
                              </a:ext>
                            </a:extLst>
                          </a:blip>
                          <a:stretch>
                            <a:fillRect/>
                          </a:stretch>
                        </pic:blipFill>
                        <pic:spPr>
                          <a:xfrm>
                            <a:off x="0" y="0"/>
                            <a:ext cx="360000" cy="360000"/>
                          </a:xfrm>
                          <a:prstGeom prst="rect">
                            <a:avLst/>
                          </a:prstGeom>
                        </pic:spPr>
                      </pic:pic>
                    </a:graphicData>
                  </a:graphic>
                </wp:inline>
              </w:drawing>
            </w:r>
          </w:p>
        </w:tc>
        <w:tc>
          <w:tcPr>
            <w:tcW w:w="9489" w:type="dxa"/>
            <w:shd w:val="clear" w:color="auto" w:fill="263746" w:themeFill="text2"/>
            <w:vAlign w:val="center"/>
          </w:tcPr>
          <w:p w14:paraId="45745392" w14:textId="77777777" w:rsidR="00D64ED7" w:rsidRPr="000D1247" w:rsidRDefault="00D64ED7" w:rsidP="001108CA">
            <w:pPr>
              <w:suppressAutoHyphens/>
              <w:rPr>
                <w:rFonts w:asciiTheme="majorHAnsi" w:hAnsiTheme="majorHAnsi" w:cstheme="majorHAnsi"/>
                <w:b/>
                <w:bCs/>
              </w:rPr>
            </w:pPr>
            <w:r w:rsidRPr="000D1247">
              <w:rPr>
                <w:rFonts w:asciiTheme="majorHAnsi" w:hAnsiTheme="majorHAnsi" w:cstheme="majorHAnsi"/>
                <w:b/>
                <w:bCs/>
                <w:color w:val="FFFFFF" w:themeColor="background1"/>
              </w:rPr>
              <w:t>Guidance</w:t>
            </w:r>
          </w:p>
        </w:tc>
      </w:tr>
      <w:tr w:rsidR="00D64ED7" w:rsidRPr="000D1247" w14:paraId="78E970E1" w14:textId="77777777" w:rsidTr="001108CA">
        <w:trPr>
          <w:trHeight w:val="284"/>
        </w:trPr>
        <w:tc>
          <w:tcPr>
            <w:tcW w:w="10198" w:type="dxa"/>
            <w:gridSpan w:val="2"/>
            <w:shd w:val="clear" w:color="auto" w:fill="CAD7E2" w:themeFill="text2" w:themeFillTint="33"/>
          </w:tcPr>
          <w:p w14:paraId="76857514" w14:textId="77777777" w:rsidR="00D64ED7" w:rsidRPr="000D1247" w:rsidRDefault="00D64ED7" w:rsidP="0044502A">
            <w:pPr>
              <w:pStyle w:val="ListParagraph"/>
              <w:keepLines/>
              <w:numPr>
                <w:ilvl w:val="0"/>
                <w:numId w:val="40"/>
              </w:numPr>
              <w:suppressAutoHyphens/>
              <w:spacing w:line="280" w:lineRule="atLeast"/>
              <w:rPr>
                <w:rFonts w:cstheme="minorHAnsi"/>
                <w:color w:val="263746" w:themeColor="text2"/>
                <w:szCs w:val="20"/>
              </w:rPr>
            </w:pPr>
            <w:r w:rsidRPr="00F1609E">
              <w:rPr>
                <w:color w:val="263746" w:themeColor="text2"/>
                <w:szCs w:val="20"/>
              </w:rPr>
              <w:t>Please</w:t>
            </w:r>
            <w:r w:rsidRPr="000D1247">
              <w:rPr>
                <w:rFonts w:cstheme="minorHAnsi"/>
                <w:color w:val="263746" w:themeColor="text2"/>
                <w:szCs w:val="20"/>
              </w:rPr>
              <w:t xml:space="preserve"> outline how the Project costs will be managed and reported on within the organisation.</w:t>
            </w:r>
          </w:p>
        </w:tc>
      </w:tr>
    </w:tbl>
    <w:p w14:paraId="2E9C683E" w14:textId="77777777" w:rsidR="00D64ED7" w:rsidRPr="000D1247" w:rsidRDefault="00D64ED7" w:rsidP="0044502A">
      <w:pPr>
        <w:suppressAutoHyphens/>
        <w:spacing w:line="280" w:lineRule="atLeast"/>
      </w:pPr>
      <w:r w:rsidRPr="000D1247">
        <w:rPr>
          <w:i/>
          <w:iCs/>
        </w:rPr>
        <w:t>Add your response here.</w:t>
      </w:r>
    </w:p>
    <w:p w14:paraId="4157D9C8" w14:textId="77777777" w:rsidR="00D64ED7" w:rsidRPr="000D1247" w:rsidRDefault="00D64ED7" w:rsidP="00D64ED7">
      <w:pPr>
        <w:pStyle w:val="Heading2"/>
      </w:pPr>
      <w:bookmarkStart w:id="107" w:name="_Toc156397626"/>
      <w:bookmarkStart w:id="108" w:name="_Toc169623379"/>
      <w:bookmarkStart w:id="109" w:name="_Toc204352519"/>
      <w:r w:rsidRPr="000D1247">
        <w:lastRenderedPageBreak/>
        <w:t>Project financing</w:t>
      </w:r>
      <w:bookmarkEnd w:id="107"/>
      <w:bookmarkEnd w:id="108"/>
      <w:bookmarkEnd w:id="109"/>
    </w:p>
    <w:tbl>
      <w:tblPr>
        <w:tblW w:w="5000" w:type="pct"/>
        <w:shd w:val="clear" w:color="auto" w:fill="CAD7E2" w:themeFill="text2" w:themeFillTint="33"/>
        <w:tblLayout w:type="fixed"/>
        <w:tblCellMar>
          <w:top w:w="57" w:type="dxa"/>
          <w:left w:w="57" w:type="dxa"/>
          <w:bottom w:w="57" w:type="dxa"/>
          <w:right w:w="57" w:type="dxa"/>
        </w:tblCellMar>
        <w:tblLook w:val="04A0" w:firstRow="1" w:lastRow="0" w:firstColumn="1" w:lastColumn="0" w:noHBand="0" w:noVBand="1"/>
      </w:tblPr>
      <w:tblGrid>
        <w:gridCol w:w="709"/>
        <w:gridCol w:w="9495"/>
      </w:tblGrid>
      <w:tr w:rsidR="00D64ED7" w:rsidRPr="000D1247" w14:paraId="4846CF21" w14:textId="77777777" w:rsidTr="001108CA">
        <w:trPr>
          <w:trHeight w:val="284"/>
          <w:tblHeader/>
        </w:trPr>
        <w:tc>
          <w:tcPr>
            <w:tcW w:w="709" w:type="dxa"/>
            <w:shd w:val="clear" w:color="auto" w:fill="263746" w:themeFill="text2"/>
            <w:vAlign w:val="center"/>
          </w:tcPr>
          <w:p w14:paraId="624A9D87" w14:textId="77777777" w:rsidR="00D64ED7" w:rsidRPr="000D1247" w:rsidRDefault="00D64ED7" w:rsidP="001108CA">
            <w:pPr>
              <w:pStyle w:val="TableHeader"/>
              <w:suppressAutoHyphens/>
              <w:spacing w:before="0" w:beforeAutospacing="0" w:after="0" w:afterAutospacing="0"/>
              <w:rPr>
                <w:lang w:val="en-AU"/>
              </w:rPr>
            </w:pPr>
            <w:r w:rsidRPr="000D1247">
              <w:rPr>
                <w:noProof/>
                <w:lang w:val="en-AU"/>
              </w:rPr>
              <w:drawing>
                <wp:inline distT="0" distB="0" distL="0" distR="0" wp14:anchorId="57FCEC5B" wp14:editId="1D043527">
                  <wp:extent cx="360000" cy="360000"/>
                  <wp:effectExtent l="0" t="0" r="2540" b="2540"/>
                  <wp:docPr id="1059808541" name="Graphic 3" descr="Information with solid fil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21389349" name="Graphic 1921389349" descr="Information with solid fill"/>
                          <pic:cNvPicPr/>
                        </pic:nvPicPr>
                        <pic:blipFill>
                          <a:blip r:embed="rId27">
                            <a:extLst>
                              <a:ext uri="{28A0092B-C50C-407E-A947-70E740481C1C}">
                                <a14:useLocalDpi xmlns:a14="http://schemas.microsoft.com/office/drawing/2010/main" val="0"/>
                              </a:ext>
                              <a:ext uri="{96DAC541-7B7A-43D3-8B79-37D633B846F1}">
                                <asvg:svgBlip xmlns:asvg="http://schemas.microsoft.com/office/drawing/2016/SVG/main" r:embed="rId28"/>
                              </a:ext>
                            </a:extLst>
                          </a:blip>
                          <a:stretch>
                            <a:fillRect/>
                          </a:stretch>
                        </pic:blipFill>
                        <pic:spPr>
                          <a:xfrm>
                            <a:off x="0" y="0"/>
                            <a:ext cx="360000" cy="360000"/>
                          </a:xfrm>
                          <a:prstGeom prst="rect">
                            <a:avLst/>
                          </a:prstGeom>
                        </pic:spPr>
                      </pic:pic>
                    </a:graphicData>
                  </a:graphic>
                </wp:inline>
              </w:drawing>
            </w:r>
          </w:p>
        </w:tc>
        <w:tc>
          <w:tcPr>
            <w:tcW w:w="9489" w:type="dxa"/>
            <w:shd w:val="clear" w:color="auto" w:fill="263746" w:themeFill="text2"/>
            <w:vAlign w:val="center"/>
          </w:tcPr>
          <w:p w14:paraId="638A3602" w14:textId="77777777" w:rsidR="00D64ED7" w:rsidRPr="000D1247" w:rsidRDefault="00D64ED7" w:rsidP="001108CA">
            <w:pPr>
              <w:suppressAutoHyphens/>
              <w:spacing w:before="0" w:after="0"/>
              <w:rPr>
                <w:rFonts w:asciiTheme="majorHAnsi" w:hAnsiTheme="majorHAnsi" w:cstheme="majorHAnsi"/>
                <w:b/>
                <w:bCs/>
              </w:rPr>
            </w:pPr>
            <w:r w:rsidRPr="000D1247">
              <w:rPr>
                <w:rFonts w:asciiTheme="majorHAnsi" w:hAnsiTheme="majorHAnsi" w:cstheme="majorHAnsi"/>
                <w:b/>
                <w:bCs/>
                <w:color w:val="FFFFFF" w:themeColor="background1"/>
              </w:rPr>
              <w:t>Guidance</w:t>
            </w:r>
          </w:p>
        </w:tc>
      </w:tr>
      <w:tr w:rsidR="00D64ED7" w:rsidRPr="000D1247" w14:paraId="3467BF1B" w14:textId="77777777" w:rsidTr="001108CA">
        <w:trPr>
          <w:trHeight w:val="284"/>
        </w:trPr>
        <w:tc>
          <w:tcPr>
            <w:tcW w:w="10198" w:type="dxa"/>
            <w:gridSpan w:val="2"/>
            <w:shd w:val="clear" w:color="auto" w:fill="CAD7E2" w:themeFill="text2" w:themeFillTint="33"/>
          </w:tcPr>
          <w:p w14:paraId="5F850E1C" w14:textId="77777777" w:rsidR="00D64ED7" w:rsidRPr="000D1247" w:rsidRDefault="00D64ED7" w:rsidP="0044502A">
            <w:pPr>
              <w:suppressAutoHyphens/>
              <w:spacing w:line="280" w:lineRule="atLeast"/>
              <w:rPr>
                <w:rFonts w:cstheme="minorHAnsi"/>
                <w:color w:val="263746" w:themeColor="text2"/>
                <w:szCs w:val="20"/>
              </w:rPr>
            </w:pPr>
            <w:r w:rsidRPr="000D1247">
              <w:rPr>
                <w:rFonts w:cstheme="minorHAnsi"/>
                <w:color w:val="263746" w:themeColor="text2"/>
                <w:szCs w:val="20"/>
              </w:rPr>
              <w:t>Please provide details on how the Applicant will cover any costs beyond the funding sought from the Fund, including any potentially ineligible Project costs and any unanticipated cost increases.</w:t>
            </w:r>
          </w:p>
          <w:p w14:paraId="0E7B424F" w14:textId="77777777" w:rsidR="00D64ED7" w:rsidRPr="000D1247" w:rsidRDefault="00D64ED7" w:rsidP="0044502A">
            <w:pPr>
              <w:pStyle w:val="ListParagraph"/>
              <w:keepLines/>
              <w:numPr>
                <w:ilvl w:val="0"/>
                <w:numId w:val="41"/>
              </w:numPr>
              <w:suppressAutoHyphens/>
              <w:spacing w:line="280" w:lineRule="atLeast"/>
              <w:rPr>
                <w:color w:val="263746" w:themeColor="text2"/>
                <w:szCs w:val="20"/>
              </w:rPr>
            </w:pPr>
            <w:r w:rsidRPr="000D1247">
              <w:rPr>
                <w:b/>
                <w:bCs/>
                <w:color w:val="263746" w:themeColor="text2"/>
                <w:szCs w:val="20"/>
              </w:rPr>
              <w:t>Applicant's financial contribution:</w:t>
            </w:r>
            <w:r w:rsidRPr="000D1247">
              <w:rPr>
                <w:color w:val="263746" w:themeColor="text2"/>
                <w:szCs w:val="20"/>
              </w:rPr>
              <w:t xml:space="preserve"> Detail the internal approvals in place for the required funding.</w:t>
            </w:r>
          </w:p>
          <w:p w14:paraId="29AB8706" w14:textId="77777777" w:rsidR="00D64ED7" w:rsidRPr="000D1247" w:rsidRDefault="00D64ED7" w:rsidP="0044502A">
            <w:pPr>
              <w:pStyle w:val="ListParagraph"/>
              <w:keepLines/>
              <w:numPr>
                <w:ilvl w:val="0"/>
                <w:numId w:val="41"/>
              </w:numPr>
              <w:suppressAutoHyphens/>
              <w:spacing w:line="280" w:lineRule="atLeast"/>
            </w:pPr>
            <w:r w:rsidRPr="000D1247">
              <w:rPr>
                <w:b/>
                <w:bCs/>
                <w:color w:val="263746" w:themeColor="text2"/>
                <w:szCs w:val="20"/>
              </w:rPr>
              <w:t>Third-party financial contribution:</w:t>
            </w:r>
            <w:r w:rsidRPr="000D1247">
              <w:rPr>
                <w:color w:val="263746" w:themeColor="text2"/>
                <w:szCs w:val="20"/>
              </w:rPr>
              <w:t xml:space="preserve"> Describe and attach evidence of the third-party’s confirmation of their financial contribution.</w:t>
            </w:r>
          </w:p>
        </w:tc>
      </w:tr>
    </w:tbl>
    <w:p w14:paraId="0B1B450E" w14:textId="77777777" w:rsidR="00D64ED7" w:rsidRPr="000D1247" w:rsidRDefault="00D64ED7" w:rsidP="0044502A">
      <w:pPr>
        <w:suppressAutoHyphens/>
        <w:spacing w:line="280" w:lineRule="atLeast"/>
        <w:rPr>
          <w:i/>
          <w:iCs/>
        </w:rPr>
      </w:pPr>
      <w:r w:rsidRPr="000D1247">
        <w:rPr>
          <w:i/>
          <w:iCs/>
        </w:rPr>
        <w:t>Add your response here.</w:t>
      </w:r>
    </w:p>
    <w:p w14:paraId="3034E02F" w14:textId="77777777" w:rsidR="00D64ED7" w:rsidRDefault="00D64ED7" w:rsidP="00D64ED7">
      <w:pPr>
        <w:spacing w:before="0" w:after="0"/>
        <w:rPr>
          <w:rFonts w:asciiTheme="majorHAnsi" w:eastAsiaTheme="majorEastAsia" w:hAnsiTheme="majorHAnsi" w:cstheme="majorBidi"/>
          <w:b/>
          <w:color w:val="005EB8" w:themeColor="accent6"/>
          <w:sz w:val="40"/>
          <w:szCs w:val="36"/>
        </w:rPr>
      </w:pPr>
      <w:bookmarkStart w:id="110" w:name="_Toc72494965"/>
      <w:bookmarkStart w:id="111" w:name="_Toc72494966"/>
      <w:bookmarkStart w:id="112" w:name="_Toc169623380"/>
      <w:bookmarkEnd w:id="110"/>
      <w:bookmarkEnd w:id="111"/>
      <w:r>
        <w:br w:type="page"/>
      </w:r>
    </w:p>
    <w:p w14:paraId="77894A74" w14:textId="77777777" w:rsidR="00D64ED7" w:rsidRPr="000D1247" w:rsidRDefault="00D64ED7" w:rsidP="00D64ED7">
      <w:pPr>
        <w:pStyle w:val="Heading1"/>
      </w:pPr>
      <w:bookmarkStart w:id="113" w:name="_Toc173851810"/>
      <w:bookmarkStart w:id="114" w:name="_Toc204352520"/>
      <w:r w:rsidRPr="000D1247">
        <w:lastRenderedPageBreak/>
        <w:t>Stakeholder</w:t>
      </w:r>
      <w:r w:rsidRPr="000D1247">
        <w:rPr>
          <w:rFonts w:eastAsia="Times New Roman"/>
        </w:rPr>
        <w:t xml:space="preserve"> </w:t>
      </w:r>
      <w:r w:rsidRPr="000D1247">
        <w:t>management</w:t>
      </w:r>
      <w:bookmarkEnd w:id="112"/>
      <w:bookmarkEnd w:id="113"/>
      <w:bookmarkEnd w:id="114"/>
    </w:p>
    <w:tbl>
      <w:tblPr>
        <w:tblW w:w="5052" w:type="pct"/>
        <w:shd w:val="clear" w:color="auto" w:fill="CAD7E2" w:themeFill="text2" w:themeFillTint="33"/>
        <w:tblLayout w:type="fixed"/>
        <w:tblCellMar>
          <w:top w:w="57" w:type="dxa"/>
          <w:left w:w="57" w:type="dxa"/>
          <w:bottom w:w="57" w:type="dxa"/>
          <w:right w:w="57" w:type="dxa"/>
        </w:tblCellMar>
        <w:tblLook w:val="04A0" w:firstRow="1" w:lastRow="0" w:firstColumn="1" w:lastColumn="0" w:noHBand="0" w:noVBand="1"/>
      </w:tblPr>
      <w:tblGrid>
        <w:gridCol w:w="709"/>
        <w:gridCol w:w="9601"/>
      </w:tblGrid>
      <w:tr w:rsidR="00D64ED7" w:rsidRPr="000D1247" w14:paraId="229F932D" w14:textId="77777777" w:rsidTr="001108CA">
        <w:trPr>
          <w:trHeight w:val="284"/>
          <w:tblHeader/>
        </w:trPr>
        <w:tc>
          <w:tcPr>
            <w:tcW w:w="709" w:type="dxa"/>
            <w:shd w:val="clear" w:color="auto" w:fill="263746" w:themeFill="text2"/>
            <w:vAlign w:val="center"/>
          </w:tcPr>
          <w:p w14:paraId="68FA4D1B" w14:textId="77777777" w:rsidR="00D64ED7" w:rsidRPr="000D1247" w:rsidRDefault="00D64ED7" w:rsidP="001108CA">
            <w:pPr>
              <w:pStyle w:val="TableHeader"/>
              <w:suppressAutoHyphens/>
              <w:rPr>
                <w:lang w:val="en-AU"/>
              </w:rPr>
            </w:pPr>
            <w:r w:rsidRPr="000D1247">
              <w:rPr>
                <w:noProof/>
                <w:lang w:val="en-AU"/>
              </w:rPr>
              <w:drawing>
                <wp:inline distT="0" distB="0" distL="0" distR="0" wp14:anchorId="4577E7B1" wp14:editId="240058EE">
                  <wp:extent cx="360000" cy="360000"/>
                  <wp:effectExtent l="0" t="0" r="2540" b="2540"/>
                  <wp:docPr id="1952253421" name="Graphic 3" descr="Information with solid fil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21389349" name="Graphic 1921389349" descr="Information with solid fill"/>
                          <pic:cNvPicPr/>
                        </pic:nvPicPr>
                        <pic:blipFill>
                          <a:blip r:embed="rId27">
                            <a:extLst>
                              <a:ext uri="{28A0092B-C50C-407E-A947-70E740481C1C}">
                                <a14:useLocalDpi xmlns:a14="http://schemas.microsoft.com/office/drawing/2010/main" val="0"/>
                              </a:ext>
                              <a:ext uri="{96DAC541-7B7A-43D3-8B79-37D633B846F1}">
                                <asvg:svgBlip xmlns:asvg="http://schemas.microsoft.com/office/drawing/2016/SVG/main" r:embed="rId28"/>
                              </a:ext>
                            </a:extLst>
                          </a:blip>
                          <a:stretch>
                            <a:fillRect/>
                          </a:stretch>
                        </pic:blipFill>
                        <pic:spPr>
                          <a:xfrm>
                            <a:off x="0" y="0"/>
                            <a:ext cx="360000" cy="360000"/>
                          </a:xfrm>
                          <a:prstGeom prst="rect">
                            <a:avLst/>
                          </a:prstGeom>
                        </pic:spPr>
                      </pic:pic>
                    </a:graphicData>
                  </a:graphic>
                </wp:inline>
              </w:drawing>
            </w:r>
          </w:p>
        </w:tc>
        <w:tc>
          <w:tcPr>
            <w:tcW w:w="9595" w:type="dxa"/>
            <w:shd w:val="clear" w:color="auto" w:fill="263746" w:themeFill="text2"/>
            <w:vAlign w:val="center"/>
          </w:tcPr>
          <w:p w14:paraId="656D0682" w14:textId="77777777" w:rsidR="00D64ED7" w:rsidRPr="000D1247" w:rsidRDefault="00D64ED7" w:rsidP="001108CA">
            <w:pPr>
              <w:suppressAutoHyphens/>
              <w:rPr>
                <w:rFonts w:asciiTheme="majorHAnsi" w:hAnsiTheme="majorHAnsi" w:cstheme="majorHAnsi"/>
                <w:b/>
                <w:bCs/>
              </w:rPr>
            </w:pPr>
            <w:r w:rsidRPr="000D1247">
              <w:rPr>
                <w:rFonts w:asciiTheme="majorHAnsi" w:hAnsiTheme="majorHAnsi" w:cstheme="majorHAnsi"/>
                <w:b/>
                <w:bCs/>
                <w:color w:val="FFFFFF" w:themeColor="background1"/>
              </w:rPr>
              <w:t>Guidance</w:t>
            </w:r>
          </w:p>
        </w:tc>
      </w:tr>
      <w:tr w:rsidR="00D64ED7" w:rsidRPr="000D1247" w14:paraId="2A27061E" w14:textId="77777777" w:rsidTr="001108CA">
        <w:trPr>
          <w:trHeight w:val="284"/>
        </w:trPr>
        <w:tc>
          <w:tcPr>
            <w:tcW w:w="10304" w:type="dxa"/>
            <w:gridSpan w:val="2"/>
            <w:shd w:val="clear" w:color="auto" w:fill="CAD7E2" w:themeFill="text2" w:themeFillTint="33"/>
          </w:tcPr>
          <w:p w14:paraId="5EDDF90A" w14:textId="77777777" w:rsidR="00D64ED7" w:rsidRPr="000D1247" w:rsidRDefault="00D64ED7" w:rsidP="0044502A">
            <w:pPr>
              <w:suppressAutoHyphens/>
              <w:spacing w:line="280" w:lineRule="atLeast"/>
              <w:rPr>
                <w:rFonts w:cstheme="minorHAnsi"/>
                <w:color w:val="263746" w:themeColor="text2"/>
                <w:szCs w:val="20"/>
              </w:rPr>
            </w:pPr>
            <w:r w:rsidRPr="000D1247">
              <w:rPr>
                <w:rFonts w:cstheme="minorHAnsi"/>
                <w:color w:val="263746" w:themeColor="text2"/>
                <w:szCs w:val="20"/>
              </w:rPr>
              <w:t>Outline how stakeholder expectations and engagement will be managed during the Project’s delivery, including:</w:t>
            </w:r>
          </w:p>
          <w:p w14:paraId="04A7F0B8" w14:textId="77777777" w:rsidR="00D64ED7" w:rsidRPr="000D1247" w:rsidRDefault="00D64ED7" w:rsidP="0044502A">
            <w:pPr>
              <w:pStyle w:val="ListParagraph"/>
              <w:keepLines/>
              <w:numPr>
                <w:ilvl w:val="0"/>
                <w:numId w:val="42"/>
              </w:numPr>
              <w:suppressAutoHyphens/>
              <w:spacing w:line="280" w:lineRule="atLeast"/>
              <w:rPr>
                <w:rFonts w:cstheme="minorHAnsi"/>
                <w:color w:val="263746" w:themeColor="text2"/>
                <w:szCs w:val="20"/>
              </w:rPr>
            </w:pPr>
            <w:r w:rsidRPr="000D1247">
              <w:rPr>
                <w:rFonts w:cstheme="minorHAnsi"/>
                <w:b/>
                <w:bCs/>
                <w:color w:val="263746" w:themeColor="text2"/>
                <w:szCs w:val="20"/>
              </w:rPr>
              <w:t xml:space="preserve">Communications and </w:t>
            </w:r>
            <w:r>
              <w:rPr>
                <w:rFonts w:cstheme="minorHAnsi"/>
                <w:b/>
                <w:bCs/>
                <w:color w:val="263746" w:themeColor="text2"/>
                <w:szCs w:val="20"/>
              </w:rPr>
              <w:t>e</w:t>
            </w:r>
            <w:r w:rsidRPr="000D1247">
              <w:rPr>
                <w:rFonts w:cstheme="minorHAnsi"/>
                <w:b/>
                <w:bCs/>
                <w:color w:val="263746" w:themeColor="text2"/>
                <w:szCs w:val="20"/>
              </w:rPr>
              <w:t xml:space="preserve">ngagement </w:t>
            </w:r>
            <w:r>
              <w:rPr>
                <w:rFonts w:cstheme="minorHAnsi"/>
                <w:b/>
                <w:bCs/>
                <w:color w:val="263746" w:themeColor="text2"/>
                <w:szCs w:val="20"/>
              </w:rPr>
              <w:t>c</w:t>
            </w:r>
            <w:r w:rsidRPr="000D1247">
              <w:rPr>
                <w:rFonts w:cstheme="minorHAnsi"/>
                <w:b/>
                <w:bCs/>
                <w:color w:val="263746" w:themeColor="text2"/>
                <w:szCs w:val="20"/>
              </w:rPr>
              <w:t>ontext:</w:t>
            </w:r>
            <w:r w:rsidRPr="000D1247">
              <w:rPr>
                <w:rFonts w:cstheme="minorHAnsi"/>
                <w:color w:val="263746" w:themeColor="text2"/>
                <w:szCs w:val="20"/>
              </w:rPr>
              <w:t xml:space="preserve"> Provide an overview of the communication environment and context.</w:t>
            </w:r>
          </w:p>
          <w:p w14:paraId="39CA6E87" w14:textId="77777777" w:rsidR="00D64ED7" w:rsidRPr="000D1247" w:rsidRDefault="00D64ED7" w:rsidP="0044502A">
            <w:pPr>
              <w:pStyle w:val="ListParagraph"/>
              <w:keepLines/>
              <w:numPr>
                <w:ilvl w:val="0"/>
                <w:numId w:val="48"/>
              </w:numPr>
              <w:suppressAutoHyphens/>
              <w:spacing w:line="280" w:lineRule="atLeast"/>
              <w:rPr>
                <w:rFonts w:cstheme="minorHAnsi"/>
                <w:color w:val="263746" w:themeColor="text2"/>
                <w:szCs w:val="20"/>
              </w:rPr>
            </w:pPr>
            <w:r w:rsidRPr="000D1247">
              <w:rPr>
                <w:rFonts w:cstheme="minorHAnsi"/>
                <w:b/>
                <w:bCs/>
                <w:color w:val="263746" w:themeColor="text2"/>
                <w:szCs w:val="20"/>
              </w:rPr>
              <w:t>Engagement strategy:</w:t>
            </w:r>
            <w:r w:rsidRPr="000D1247">
              <w:rPr>
                <w:rFonts w:cstheme="minorHAnsi"/>
                <w:color w:val="263746" w:themeColor="text2"/>
                <w:szCs w:val="20"/>
              </w:rPr>
              <w:t xml:space="preserve"> Describe the approach for engaging stakeholders throughout the Project.</w:t>
            </w:r>
          </w:p>
          <w:p w14:paraId="25FF06EA" w14:textId="77777777" w:rsidR="00D64ED7" w:rsidRPr="000D1247" w:rsidRDefault="00D64ED7" w:rsidP="0044502A">
            <w:pPr>
              <w:pStyle w:val="Breakouttext"/>
              <w:keepLines/>
              <w:numPr>
                <w:ilvl w:val="0"/>
                <w:numId w:val="48"/>
              </w:numPr>
              <w:spacing w:line="280" w:lineRule="atLeast"/>
            </w:pPr>
            <w:r w:rsidRPr="000D1247">
              <w:rPr>
                <w:b/>
                <w:bCs/>
              </w:rPr>
              <w:t xml:space="preserve">Communications </w:t>
            </w:r>
            <w:r>
              <w:rPr>
                <w:b/>
                <w:bCs/>
              </w:rPr>
              <w:t>st</w:t>
            </w:r>
            <w:r w:rsidRPr="000D1247">
              <w:rPr>
                <w:b/>
                <w:bCs/>
              </w:rPr>
              <w:t>rategy:</w:t>
            </w:r>
            <w:r w:rsidRPr="000D1247">
              <w:t xml:space="preserve"> Detail the methods and channels to be used for effective communication.</w:t>
            </w:r>
          </w:p>
          <w:p w14:paraId="43B8F8A1" w14:textId="77777777" w:rsidR="00D64ED7" w:rsidRPr="000D1247" w:rsidRDefault="00D64ED7" w:rsidP="0044502A">
            <w:pPr>
              <w:pStyle w:val="ListParagraph"/>
              <w:keepLines/>
              <w:numPr>
                <w:ilvl w:val="0"/>
                <w:numId w:val="48"/>
              </w:numPr>
              <w:suppressAutoHyphens/>
              <w:spacing w:line="280" w:lineRule="atLeast"/>
            </w:pPr>
            <w:r w:rsidRPr="000D1247">
              <w:rPr>
                <w:rFonts w:cstheme="minorHAnsi"/>
                <w:b/>
                <w:bCs/>
                <w:color w:val="263746" w:themeColor="text2"/>
                <w:szCs w:val="20"/>
              </w:rPr>
              <w:t>Community consultation:</w:t>
            </w:r>
            <w:r w:rsidRPr="000D1247">
              <w:rPr>
                <w:rFonts w:cstheme="minorHAnsi"/>
                <w:color w:val="263746" w:themeColor="text2"/>
                <w:szCs w:val="20"/>
              </w:rPr>
              <w:t xml:space="preserve"> Explain the process for involving the community and addressing their concerns.</w:t>
            </w:r>
          </w:p>
        </w:tc>
      </w:tr>
    </w:tbl>
    <w:p w14:paraId="36226745" w14:textId="77777777" w:rsidR="00D64ED7" w:rsidRPr="000D1247" w:rsidRDefault="00D64ED7" w:rsidP="0044502A">
      <w:pPr>
        <w:suppressAutoHyphens/>
        <w:spacing w:line="280" w:lineRule="atLeast"/>
        <w:rPr>
          <w:i/>
          <w:iCs/>
        </w:rPr>
      </w:pPr>
      <w:r w:rsidRPr="000D1247">
        <w:rPr>
          <w:i/>
          <w:iCs/>
        </w:rPr>
        <w:t>Add your response here.</w:t>
      </w:r>
    </w:p>
    <w:p w14:paraId="60E088A6" w14:textId="77777777" w:rsidR="00D64ED7" w:rsidRPr="000D1247" w:rsidRDefault="00D64ED7" w:rsidP="00D64ED7">
      <w:pPr>
        <w:suppressAutoHyphens/>
      </w:pPr>
    </w:p>
    <w:p w14:paraId="20E72631" w14:textId="77777777" w:rsidR="00D64ED7" w:rsidRDefault="00D64ED7" w:rsidP="00D64ED7">
      <w:pPr>
        <w:spacing w:before="0" w:after="0"/>
        <w:rPr>
          <w:rFonts w:asciiTheme="majorHAnsi" w:eastAsiaTheme="majorEastAsia" w:hAnsiTheme="majorHAnsi" w:cstheme="majorBidi"/>
          <w:b/>
          <w:color w:val="005EB8" w:themeColor="accent6"/>
          <w:sz w:val="40"/>
          <w:szCs w:val="36"/>
        </w:rPr>
      </w:pPr>
      <w:bookmarkStart w:id="115" w:name="_Toc169623381"/>
      <w:r>
        <w:br w:type="page"/>
      </w:r>
    </w:p>
    <w:p w14:paraId="5EB0F021" w14:textId="77777777" w:rsidR="00D64ED7" w:rsidRPr="000D1247" w:rsidRDefault="00D64ED7" w:rsidP="00D64ED7">
      <w:pPr>
        <w:pStyle w:val="Heading1"/>
      </w:pPr>
      <w:bookmarkStart w:id="116" w:name="_Toc173851811"/>
      <w:bookmarkStart w:id="117" w:name="_Toc204352521"/>
      <w:r w:rsidRPr="000D1247">
        <w:lastRenderedPageBreak/>
        <w:t>Risk management</w:t>
      </w:r>
      <w:bookmarkEnd w:id="115"/>
      <w:bookmarkEnd w:id="116"/>
      <w:bookmarkEnd w:id="117"/>
    </w:p>
    <w:tbl>
      <w:tblPr>
        <w:tblW w:w="5052" w:type="pct"/>
        <w:shd w:val="clear" w:color="auto" w:fill="CAD7E2" w:themeFill="text2" w:themeFillTint="33"/>
        <w:tblLayout w:type="fixed"/>
        <w:tblCellMar>
          <w:top w:w="57" w:type="dxa"/>
          <w:left w:w="57" w:type="dxa"/>
          <w:bottom w:w="57" w:type="dxa"/>
          <w:right w:w="57" w:type="dxa"/>
        </w:tblCellMar>
        <w:tblLook w:val="04A0" w:firstRow="1" w:lastRow="0" w:firstColumn="1" w:lastColumn="0" w:noHBand="0" w:noVBand="1"/>
      </w:tblPr>
      <w:tblGrid>
        <w:gridCol w:w="709"/>
        <w:gridCol w:w="9601"/>
      </w:tblGrid>
      <w:tr w:rsidR="00D64ED7" w:rsidRPr="000D1247" w14:paraId="30D17FD5" w14:textId="77777777" w:rsidTr="001108CA">
        <w:trPr>
          <w:trHeight w:val="284"/>
          <w:tblHeader/>
        </w:trPr>
        <w:tc>
          <w:tcPr>
            <w:tcW w:w="709" w:type="dxa"/>
            <w:shd w:val="clear" w:color="auto" w:fill="263746" w:themeFill="text2"/>
            <w:vAlign w:val="center"/>
          </w:tcPr>
          <w:p w14:paraId="44F90305" w14:textId="77777777" w:rsidR="00D64ED7" w:rsidRPr="000D1247" w:rsidRDefault="00D64ED7" w:rsidP="001108CA">
            <w:pPr>
              <w:suppressAutoHyphens/>
            </w:pPr>
            <w:r w:rsidRPr="000D1247">
              <w:rPr>
                <w:noProof/>
              </w:rPr>
              <w:drawing>
                <wp:inline distT="0" distB="0" distL="0" distR="0" wp14:anchorId="3C605DF4" wp14:editId="58013C05">
                  <wp:extent cx="360000" cy="360000"/>
                  <wp:effectExtent l="0" t="0" r="2540" b="2540"/>
                  <wp:docPr id="96462400" name="Graphic 3" descr="Information with solid fil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21389349" name="Graphic 1921389349" descr="Information with solid fill"/>
                          <pic:cNvPicPr/>
                        </pic:nvPicPr>
                        <pic:blipFill>
                          <a:blip r:embed="rId27">
                            <a:extLst>
                              <a:ext uri="{28A0092B-C50C-407E-A947-70E740481C1C}">
                                <a14:useLocalDpi xmlns:a14="http://schemas.microsoft.com/office/drawing/2010/main" val="0"/>
                              </a:ext>
                              <a:ext uri="{96DAC541-7B7A-43D3-8B79-37D633B846F1}">
                                <asvg:svgBlip xmlns:asvg="http://schemas.microsoft.com/office/drawing/2016/SVG/main" r:embed="rId28"/>
                              </a:ext>
                            </a:extLst>
                          </a:blip>
                          <a:stretch>
                            <a:fillRect/>
                          </a:stretch>
                        </pic:blipFill>
                        <pic:spPr>
                          <a:xfrm>
                            <a:off x="0" y="0"/>
                            <a:ext cx="360000" cy="360000"/>
                          </a:xfrm>
                          <a:prstGeom prst="rect">
                            <a:avLst/>
                          </a:prstGeom>
                        </pic:spPr>
                      </pic:pic>
                    </a:graphicData>
                  </a:graphic>
                </wp:inline>
              </w:drawing>
            </w:r>
          </w:p>
        </w:tc>
        <w:tc>
          <w:tcPr>
            <w:tcW w:w="9595" w:type="dxa"/>
            <w:shd w:val="clear" w:color="auto" w:fill="263746" w:themeFill="text2"/>
            <w:vAlign w:val="center"/>
          </w:tcPr>
          <w:p w14:paraId="1FF5B946" w14:textId="77777777" w:rsidR="00D64ED7" w:rsidRPr="000D1247" w:rsidRDefault="00D64ED7" w:rsidP="001108CA">
            <w:pPr>
              <w:suppressAutoHyphens/>
              <w:rPr>
                <w:rFonts w:asciiTheme="majorHAnsi" w:hAnsiTheme="majorHAnsi" w:cstheme="majorHAnsi"/>
                <w:b/>
                <w:bCs/>
              </w:rPr>
            </w:pPr>
            <w:r w:rsidRPr="000D1247">
              <w:rPr>
                <w:rFonts w:asciiTheme="majorHAnsi" w:hAnsiTheme="majorHAnsi" w:cstheme="majorHAnsi"/>
                <w:b/>
                <w:bCs/>
                <w:color w:val="FFFFFF" w:themeColor="background1"/>
              </w:rPr>
              <w:t>Guidance</w:t>
            </w:r>
          </w:p>
        </w:tc>
      </w:tr>
      <w:tr w:rsidR="00D64ED7" w:rsidRPr="000D1247" w14:paraId="268020BB" w14:textId="77777777" w:rsidTr="001108CA">
        <w:trPr>
          <w:trHeight w:val="284"/>
        </w:trPr>
        <w:tc>
          <w:tcPr>
            <w:tcW w:w="10304" w:type="dxa"/>
            <w:gridSpan w:val="2"/>
            <w:shd w:val="clear" w:color="auto" w:fill="CAD7E2" w:themeFill="text2" w:themeFillTint="33"/>
          </w:tcPr>
          <w:p w14:paraId="7021DA34" w14:textId="77777777" w:rsidR="00D64ED7" w:rsidRPr="00721CBC" w:rsidRDefault="00D64ED7" w:rsidP="0044502A">
            <w:pPr>
              <w:pStyle w:val="Breakouttext"/>
              <w:keepLines/>
              <w:numPr>
                <w:ilvl w:val="0"/>
                <w:numId w:val="45"/>
              </w:numPr>
              <w:suppressAutoHyphens/>
              <w:spacing w:line="280" w:lineRule="atLeast"/>
              <w:rPr>
                <w:szCs w:val="20"/>
              </w:rPr>
            </w:pPr>
            <w:r w:rsidRPr="00721CBC">
              <w:rPr>
                <w:szCs w:val="20"/>
              </w:rPr>
              <w:t>Risks include major factors which could significantly influence the timing, cost or scope of the Project and associated work. At a minimum, risks must be rated as high, medium or low. Applicants must specify the likelihood of those risks occurring and ensure that adequate and suitable risk mitigation strategies are in place.</w:t>
            </w:r>
          </w:p>
          <w:p w14:paraId="5DBCF633" w14:textId="77777777" w:rsidR="00D64ED7" w:rsidRPr="00721CBC" w:rsidRDefault="00D64ED7" w:rsidP="0044502A">
            <w:pPr>
              <w:pStyle w:val="Breakouttext"/>
              <w:keepLines/>
              <w:numPr>
                <w:ilvl w:val="0"/>
                <w:numId w:val="45"/>
              </w:numPr>
              <w:suppressAutoHyphens/>
              <w:spacing w:line="280" w:lineRule="atLeast"/>
              <w:rPr>
                <w:szCs w:val="20"/>
              </w:rPr>
            </w:pPr>
            <w:r w:rsidRPr="00721CBC">
              <w:rPr>
                <w:szCs w:val="20"/>
              </w:rPr>
              <w:t>Applicants must complete the risk identification and mitigation table below addressing all risks linked to this Project. Additional detail about any of the identified risks can also be provided in the field below. Examples of risks include:</w:t>
            </w:r>
          </w:p>
          <w:tbl>
            <w:tblPr>
              <w:tblStyle w:val="TableGrid1"/>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224"/>
              <w:gridCol w:w="3747"/>
              <w:gridCol w:w="3225"/>
            </w:tblGrid>
            <w:tr w:rsidR="00D64ED7" w:rsidRPr="00721CBC" w14:paraId="41F2818C" w14:textId="77777777" w:rsidTr="001108CA">
              <w:tc>
                <w:tcPr>
                  <w:tcW w:w="2835" w:type="dxa"/>
                </w:tcPr>
                <w:p w14:paraId="353DDF5D" w14:textId="77777777" w:rsidR="00D64ED7" w:rsidRPr="00721CBC" w:rsidRDefault="00D64ED7" w:rsidP="005F68E1">
                  <w:pPr>
                    <w:keepLines/>
                    <w:numPr>
                      <w:ilvl w:val="0"/>
                      <w:numId w:val="43"/>
                    </w:numPr>
                    <w:suppressAutoHyphens/>
                    <w:spacing w:before="60" w:after="60" w:line="280" w:lineRule="atLeast"/>
                    <w:ind w:hanging="357"/>
                    <w:rPr>
                      <w:rFonts w:cs="Arial"/>
                      <w:color w:val="263746" w:themeColor="text2"/>
                    </w:rPr>
                  </w:pPr>
                  <w:r w:rsidRPr="00721CBC">
                    <w:rPr>
                      <w:rFonts w:cs="Arial"/>
                      <w:color w:val="263746" w:themeColor="text2"/>
                    </w:rPr>
                    <w:t>planning assumptions</w:t>
                  </w:r>
                </w:p>
              </w:tc>
              <w:tc>
                <w:tcPr>
                  <w:tcW w:w="3294" w:type="dxa"/>
                </w:tcPr>
                <w:p w14:paraId="21AECEA6" w14:textId="77777777" w:rsidR="00D64ED7" w:rsidRPr="00721CBC" w:rsidRDefault="00D64ED7" w:rsidP="005F68E1">
                  <w:pPr>
                    <w:keepLines/>
                    <w:numPr>
                      <w:ilvl w:val="0"/>
                      <w:numId w:val="44"/>
                    </w:numPr>
                    <w:suppressAutoHyphens/>
                    <w:spacing w:before="60" w:after="60" w:line="280" w:lineRule="atLeast"/>
                    <w:ind w:left="484" w:hanging="357"/>
                    <w:rPr>
                      <w:rFonts w:cs="Arial"/>
                      <w:color w:val="263746" w:themeColor="text2"/>
                    </w:rPr>
                  </w:pPr>
                  <w:r w:rsidRPr="00721CBC">
                    <w:rPr>
                      <w:rFonts w:cs="Arial"/>
                      <w:color w:val="263746" w:themeColor="text2"/>
                    </w:rPr>
                    <w:t>costs</w:t>
                  </w:r>
                </w:p>
              </w:tc>
              <w:tc>
                <w:tcPr>
                  <w:tcW w:w="2835" w:type="dxa"/>
                </w:tcPr>
                <w:p w14:paraId="4A3A844E" w14:textId="77777777" w:rsidR="00D64ED7" w:rsidRPr="00721CBC" w:rsidRDefault="00D64ED7" w:rsidP="005F68E1">
                  <w:pPr>
                    <w:keepLines/>
                    <w:numPr>
                      <w:ilvl w:val="0"/>
                      <w:numId w:val="44"/>
                    </w:numPr>
                    <w:suppressAutoHyphens/>
                    <w:spacing w:before="60" w:after="60" w:line="280" w:lineRule="atLeast"/>
                    <w:ind w:left="444" w:hanging="357"/>
                    <w:rPr>
                      <w:rFonts w:cs="Arial"/>
                      <w:color w:val="263746" w:themeColor="text2"/>
                    </w:rPr>
                  </w:pPr>
                  <w:r w:rsidRPr="00721CBC">
                    <w:rPr>
                      <w:rFonts w:cs="Arial"/>
                      <w:color w:val="263746" w:themeColor="text2"/>
                    </w:rPr>
                    <w:t>cultural heritage</w:t>
                  </w:r>
                </w:p>
              </w:tc>
            </w:tr>
            <w:tr w:rsidR="00D64ED7" w:rsidRPr="00721CBC" w14:paraId="4677480A" w14:textId="77777777" w:rsidTr="001108CA">
              <w:tc>
                <w:tcPr>
                  <w:tcW w:w="2835" w:type="dxa"/>
                </w:tcPr>
                <w:p w14:paraId="0F60B034" w14:textId="77777777" w:rsidR="00D64ED7" w:rsidRPr="00721CBC" w:rsidRDefault="00D64ED7" w:rsidP="005F68E1">
                  <w:pPr>
                    <w:keepLines/>
                    <w:numPr>
                      <w:ilvl w:val="0"/>
                      <w:numId w:val="43"/>
                    </w:numPr>
                    <w:suppressAutoHyphens/>
                    <w:spacing w:before="60" w:after="60" w:line="280" w:lineRule="atLeast"/>
                    <w:ind w:hanging="357"/>
                    <w:rPr>
                      <w:rFonts w:cs="Arial"/>
                      <w:color w:val="263746" w:themeColor="text2"/>
                    </w:rPr>
                  </w:pPr>
                  <w:r w:rsidRPr="00721CBC">
                    <w:rPr>
                      <w:rFonts w:cs="Arial"/>
                      <w:color w:val="263746" w:themeColor="text2"/>
                    </w:rPr>
                    <w:t>Native Title</w:t>
                  </w:r>
                </w:p>
              </w:tc>
              <w:tc>
                <w:tcPr>
                  <w:tcW w:w="3294" w:type="dxa"/>
                </w:tcPr>
                <w:p w14:paraId="0B54744A" w14:textId="77777777" w:rsidR="00D64ED7" w:rsidRPr="00721CBC" w:rsidRDefault="00D64ED7" w:rsidP="005F68E1">
                  <w:pPr>
                    <w:keepLines/>
                    <w:numPr>
                      <w:ilvl w:val="0"/>
                      <w:numId w:val="44"/>
                    </w:numPr>
                    <w:suppressAutoHyphens/>
                    <w:spacing w:before="60" w:after="60" w:line="280" w:lineRule="atLeast"/>
                    <w:ind w:left="484" w:hanging="357"/>
                    <w:rPr>
                      <w:rFonts w:cs="Arial"/>
                      <w:color w:val="263746" w:themeColor="text2"/>
                    </w:rPr>
                  </w:pPr>
                  <w:r w:rsidRPr="00721CBC">
                    <w:rPr>
                      <w:rFonts w:cs="Arial"/>
                      <w:color w:val="263746" w:themeColor="text2"/>
                    </w:rPr>
                    <w:t>resumption of land</w:t>
                  </w:r>
                </w:p>
              </w:tc>
              <w:tc>
                <w:tcPr>
                  <w:tcW w:w="2835" w:type="dxa"/>
                </w:tcPr>
                <w:p w14:paraId="41FDF39B" w14:textId="77777777" w:rsidR="00D64ED7" w:rsidRPr="00721CBC" w:rsidRDefault="00D64ED7" w:rsidP="005F68E1">
                  <w:pPr>
                    <w:keepLines/>
                    <w:numPr>
                      <w:ilvl w:val="0"/>
                      <w:numId w:val="44"/>
                    </w:numPr>
                    <w:suppressAutoHyphens/>
                    <w:spacing w:before="60" w:after="60" w:line="280" w:lineRule="atLeast"/>
                    <w:ind w:left="444" w:hanging="357"/>
                    <w:rPr>
                      <w:rFonts w:cs="Arial"/>
                      <w:color w:val="263746" w:themeColor="text2"/>
                    </w:rPr>
                  </w:pPr>
                  <w:r w:rsidRPr="00721CBC">
                    <w:rPr>
                      <w:rFonts w:cs="Arial"/>
                      <w:color w:val="263746" w:themeColor="text2"/>
                    </w:rPr>
                    <w:t>public consultation</w:t>
                  </w:r>
                </w:p>
              </w:tc>
            </w:tr>
            <w:tr w:rsidR="00D64ED7" w:rsidRPr="00721CBC" w14:paraId="1AFB7BA1" w14:textId="77777777" w:rsidTr="001108CA">
              <w:tc>
                <w:tcPr>
                  <w:tcW w:w="2835" w:type="dxa"/>
                </w:tcPr>
                <w:p w14:paraId="69139374" w14:textId="77777777" w:rsidR="00D64ED7" w:rsidRPr="00721CBC" w:rsidRDefault="00D64ED7" w:rsidP="005F68E1">
                  <w:pPr>
                    <w:keepLines/>
                    <w:numPr>
                      <w:ilvl w:val="0"/>
                      <w:numId w:val="43"/>
                    </w:numPr>
                    <w:suppressAutoHyphens/>
                    <w:spacing w:before="60" w:after="60" w:line="280" w:lineRule="atLeast"/>
                    <w:ind w:hanging="357"/>
                    <w:rPr>
                      <w:rFonts w:cs="Arial"/>
                      <w:color w:val="263746" w:themeColor="text2"/>
                    </w:rPr>
                  </w:pPr>
                  <w:r w:rsidRPr="00721CBC">
                    <w:rPr>
                      <w:rFonts w:cs="Arial"/>
                      <w:color w:val="263746" w:themeColor="text2"/>
                    </w:rPr>
                    <w:t>geotechnical / soil test</w:t>
                  </w:r>
                </w:p>
              </w:tc>
              <w:tc>
                <w:tcPr>
                  <w:tcW w:w="3294" w:type="dxa"/>
                </w:tcPr>
                <w:p w14:paraId="2F0CB198" w14:textId="77777777" w:rsidR="00D64ED7" w:rsidRPr="00721CBC" w:rsidRDefault="00D64ED7" w:rsidP="005F68E1">
                  <w:pPr>
                    <w:keepLines/>
                    <w:numPr>
                      <w:ilvl w:val="0"/>
                      <w:numId w:val="44"/>
                    </w:numPr>
                    <w:suppressAutoHyphens/>
                    <w:spacing w:before="60" w:after="60" w:line="280" w:lineRule="atLeast"/>
                    <w:ind w:left="484" w:hanging="357"/>
                    <w:rPr>
                      <w:rFonts w:cs="Arial"/>
                      <w:color w:val="263746" w:themeColor="text2"/>
                    </w:rPr>
                  </w:pPr>
                  <w:r w:rsidRPr="00721CBC">
                    <w:rPr>
                      <w:rFonts w:cs="Arial"/>
                      <w:color w:val="263746" w:themeColor="text2"/>
                    </w:rPr>
                    <w:t>environmental management</w:t>
                  </w:r>
                </w:p>
              </w:tc>
              <w:tc>
                <w:tcPr>
                  <w:tcW w:w="2835" w:type="dxa"/>
                </w:tcPr>
                <w:p w14:paraId="1505CFA4" w14:textId="77777777" w:rsidR="00D64ED7" w:rsidRPr="00721CBC" w:rsidRDefault="00D64ED7" w:rsidP="005F68E1">
                  <w:pPr>
                    <w:keepLines/>
                    <w:numPr>
                      <w:ilvl w:val="0"/>
                      <w:numId w:val="44"/>
                    </w:numPr>
                    <w:suppressAutoHyphens/>
                    <w:spacing w:before="60" w:after="60" w:line="280" w:lineRule="atLeast"/>
                    <w:ind w:left="444" w:hanging="357"/>
                    <w:rPr>
                      <w:rFonts w:cs="Arial"/>
                      <w:color w:val="263746" w:themeColor="text2"/>
                    </w:rPr>
                  </w:pPr>
                  <w:r w:rsidRPr="00721CBC">
                    <w:rPr>
                      <w:rFonts w:cs="Arial"/>
                      <w:color w:val="263746" w:themeColor="text2"/>
                    </w:rPr>
                    <w:t>flooding</w:t>
                  </w:r>
                </w:p>
              </w:tc>
            </w:tr>
            <w:tr w:rsidR="00D64ED7" w:rsidRPr="00721CBC" w14:paraId="79B040E0" w14:textId="77777777" w:rsidTr="001108CA">
              <w:tc>
                <w:tcPr>
                  <w:tcW w:w="2835" w:type="dxa"/>
                </w:tcPr>
                <w:p w14:paraId="3CC29A0B" w14:textId="77777777" w:rsidR="00D64ED7" w:rsidRPr="00721CBC" w:rsidRDefault="00D64ED7" w:rsidP="005F68E1">
                  <w:pPr>
                    <w:keepLines/>
                    <w:numPr>
                      <w:ilvl w:val="0"/>
                      <w:numId w:val="43"/>
                    </w:numPr>
                    <w:suppressAutoHyphens/>
                    <w:spacing w:before="60" w:after="60" w:line="280" w:lineRule="atLeast"/>
                    <w:ind w:hanging="357"/>
                    <w:rPr>
                      <w:rFonts w:cs="Arial"/>
                      <w:color w:val="263746" w:themeColor="text2"/>
                    </w:rPr>
                  </w:pPr>
                  <w:r w:rsidRPr="00721CBC">
                    <w:rPr>
                      <w:rFonts w:cs="Arial"/>
                      <w:color w:val="263746" w:themeColor="text2"/>
                    </w:rPr>
                    <w:t>quality standards</w:t>
                  </w:r>
                </w:p>
              </w:tc>
              <w:tc>
                <w:tcPr>
                  <w:tcW w:w="3294" w:type="dxa"/>
                </w:tcPr>
                <w:p w14:paraId="109C6793" w14:textId="77777777" w:rsidR="00D64ED7" w:rsidRPr="00721CBC" w:rsidRDefault="00D64ED7" w:rsidP="005F68E1">
                  <w:pPr>
                    <w:keepLines/>
                    <w:numPr>
                      <w:ilvl w:val="0"/>
                      <w:numId w:val="44"/>
                    </w:numPr>
                    <w:suppressAutoHyphens/>
                    <w:spacing w:before="60" w:after="60" w:line="280" w:lineRule="atLeast"/>
                    <w:ind w:left="484" w:hanging="357"/>
                    <w:rPr>
                      <w:rFonts w:cs="Arial"/>
                      <w:color w:val="263746" w:themeColor="text2"/>
                    </w:rPr>
                  </w:pPr>
                  <w:r w:rsidRPr="00721CBC">
                    <w:rPr>
                      <w:rFonts w:cs="Arial"/>
                      <w:color w:val="263746" w:themeColor="text2"/>
                    </w:rPr>
                    <w:t>political</w:t>
                  </w:r>
                </w:p>
              </w:tc>
              <w:tc>
                <w:tcPr>
                  <w:tcW w:w="2835" w:type="dxa"/>
                </w:tcPr>
                <w:p w14:paraId="5B3E2221" w14:textId="77777777" w:rsidR="00D64ED7" w:rsidRPr="00721CBC" w:rsidRDefault="00D64ED7" w:rsidP="005F68E1">
                  <w:pPr>
                    <w:keepLines/>
                    <w:numPr>
                      <w:ilvl w:val="0"/>
                      <w:numId w:val="44"/>
                    </w:numPr>
                    <w:suppressAutoHyphens/>
                    <w:spacing w:before="60" w:after="60" w:line="280" w:lineRule="atLeast"/>
                    <w:ind w:left="444" w:hanging="357"/>
                    <w:rPr>
                      <w:rFonts w:cs="Arial"/>
                      <w:color w:val="263746" w:themeColor="text2"/>
                    </w:rPr>
                  </w:pPr>
                  <w:r w:rsidRPr="00721CBC">
                    <w:rPr>
                      <w:rFonts w:cs="Arial"/>
                      <w:color w:val="263746" w:themeColor="text2"/>
                    </w:rPr>
                    <w:t>design risks</w:t>
                  </w:r>
                </w:p>
              </w:tc>
            </w:tr>
            <w:tr w:rsidR="00D64ED7" w:rsidRPr="00721CBC" w14:paraId="23F47ABF" w14:textId="77777777" w:rsidTr="001108CA">
              <w:tc>
                <w:tcPr>
                  <w:tcW w:w="2835" w:type="dxa"/>
                </w:tcPr>
                <w:p w14:paraId="79B5B8FF" w14:textId="77777777" w:rsidR="00D64ED7" w:rsidRPr="00721CBC" w:rsidRDefault="00D64ED7" w:rsidP="005F68E1">
                  <w:pPr>
                    <w:keepLines/>
                    <w:numPr>
                      <w:ilvl w:val="0"/>
                      <w:numId w:val="43"/>
                    </w:numPr>
                    <w:suppressAutoHyphens/>
                    <w:spacing w:before="60" w:after="60" w:line="280" w:lineRule="atLeast"/>
                    <w:ind w:hanging="357"/>
                    <w:rPr>
                      <w:rFonts w:cs="Arial"/>
                      <w:color w:val="263746" w:themeColor="text2"/>
                    </w:rPr>
                  </w:pPr>
                  <w:r w:rsidRPr="00721CBC">
                    <w:rPr>
                      <w:rFonts w:cs="Arial"/>
                      <w:color w:val="263746" w:themeColor="text2"/>
                    </w:rPr>
                    <w:t>constructability</w:t>
                  </w:r>
                </w:p>
              </w:tc>
              <w:tc>
                <w:tcPr>
                  <w:tcW w:w="3294" w:type="dxa"/>
                </w:tcPr>
                <w:p w14:paraId="4B8716EE" w14:textId="77777777" w:rsidR="00D64ED7" w:rsidRPr="00721CBC" w:rsidRDefault="00D64ED7" w:rsidP="005F68E1">
                  <w:pPr>
                    <w:keepLines/>
                    <w:numPr>
                      <w:ilvl w:val="0"/>
                      <w:numId w:val="44"/>
                    </w:numPr>
                    <w:suppressAutoHyphens/>
                    <w:spacing w:before="60" w:after="60" w:line="280" w:lineRule="atLeast"/>
                    <w:ind w:left="484" w:hanging="357"/>
                    <w:rPr>
                      <w:rFonts w:cs="Arial"/>
                      <w:color w:val="263746" w:themeColor="text2"/>
                    </w:rPr>
                  </w:pPr>
                  <w:r w:rsidRPr="00721CBC">
                    <w:rPr>
                      <w:rFonts w:cs="Arial"/>
                      <w:color w:val="263746" w:themeColor="text2"/>
                    </w:rPr>
                    <w:t>traffic management</w:t>
                  </w:r>
                </w:p>
              </w:tc>
              <w:tc>
                <w:tcPr>
                  <w:tcW w:w="2835" w:type="dxa"/>
                </w:tcPr>
                <w:p w14:paraId="188791E3" w14:textId="77777777" w:rsidR="00D64ED7" w:rsidRPr="00721CBC" w:rsidRDefault="00D64ED7" w:rsidP="005F68E1">
                  <w:pPr>
                    <w:keepLines/>
                    <w:numPr>
                      <w:ilvl w:val="0"/>
                      <w:numId w:val="44"/>
                    </w:numPr>
                    <w:suppressAutoHyphens/>
                    <w:spacing w:before="60" w:after="60" w:line="280" w:lineRule="atLeast"/>
                    <w:ind w:left="444" w:hanging="357"/>
                    <w:rPr>
                      <w:rFonts w:cs="Arial"/>
                      <w:color w:val="263746" w:themeColor="text2"/>
                    </w:rPr>
                  </w:pPr>
                  <w:r w:rsidRPr="00721CBC">
                    <w:rPr>
                      <w:rFonts w:cs="Arial"/>
                      <w:color w:val="263746" w:themeColor="text2"/>
                    </w:rPr>
                    <w:t>Project funding</w:t>
                  </w:r>
                </w:p>
              </w:tc>
            </w:tr>
            <w:tr w:rsidR="00D64ED7" w:rsidRPr="00721CBC" w14:paraId="06EC7ED5" w14:textId="77777777" w:rsidTr="001108CA">
              <w:tc>
                <w:tcPr>
                  <w:tcW w:w="2835" w:type="dxa"/>
                </w:tcPr>
                <w:p w14:paraId="7515BD96" w14:textId="77777777" w:rsidR="00D64ED7" w:rsidRPr="00721CBC" w:rsidRDefault="00D64ED7" w:rsidP="005F68E1">
                  <w:pPr>
                    <w:keepLines/>
                    <w:numPr>
                      <w:ilvl w:val="0"/>
                      <w:numId w:val="43"/>
                    </w:numPr>
                    <w:suppressAutoHyphens/>
                    <w:spacing w:before="60" w:after="60" w:line="280" w:lineRule="atLeast"/>
                    <w:ind w:hanging="357"/>
                    <w:rPr>
                      <w:rFonts w:cs="Arial"/>
                      <w:color w:val="263746" w:themeColor="text2"/>
                    </w:rPr>
                  </w:pPr>
                  <w:r w:rsidRPr="00721CBC">
                    <w:rPr>
                      <w:rFonts w:cs="Arial"/>
                      <w:color w:val="263746" w:themeColor="text2"/>
                    </w:rPr>
                    <w:t>utility services</w:t>
                  </w:r>
                </w:p>
              </w:tc>
              <w:tc>
                <w:tcPr>
                  <w:tcW w:w="3294" w:type="dxa"/>
                </w:tcPr>
                <w:p w14:paraId="5E171947" w14:textId="77777777" w:rsidR="00D64ED7" w:rsidRPr="00721CBC" w:rsidRDefault="00D64ED7" w:rsidP="005F68E1">
                  <w:pPr>
                    <w:keepLines/>
                    <w:numPr>
                      <w:ilvl w:val="0"/>
                      <w:numId w:val="44"/>
                    </w:numPr>
                    <w:suppressAutoHyphens/>
                    <w:spacing w:before="60" w:after="60" w:line="280" w:lineRule="atLeast"/>
                    <w:ind w:left="484" w:hanging="357"/>
                    <w:rPr>
                      <w:rFonts w:cs="Arial"/>
                      <w:color w:val="263746" w:themeColor="text2"/>
                    </w:rPr>
                  </w:pPr>
                  <w:r w:rsidRPr="00721CBC">
                    <w:rPr>
                      <w:rFonts w:cs="Arial"/>
                      <w:color w:val="263746" w:themeColor="text2"/>
                    </w:rPr>
                    <w:t>workforce considerations</w:t>
                  </w:r>
                </w:p>
              </w:tc>
              <w:tc>
                <w:tcPr>
                  <w:tcW w:w="2835" w:type="dxa"/>
                </w:tcPr>
                <w:p w14:paraId="3731A750" w14:textId="77777777" w:rsidR="00D64ED7" w:rsidRPr="00721CBC" w:rsidRDefault="00D64ED7" w:rsidP="005F68E1">
                  <w:pPr>
                    <w:keepLines/>
                    <w:numPr>
                      <w:ilvl w:val="0"/>
                      <w:numId w:val="44"/>
                    </w:numPr>
                    <w:suppressAutoHyphens/>
                    <w:spacing w:before="60" w:after="60" w:line="280" w:lineRule="atLeast"/>
                    <w:ind w:left="444" w:hanging="357"/>
                    <w:rPr>
                      <w:rFonts w:cs="Arial"/>
                      <w:color w:val="263746" w:themeColor="text2"/>
                    </w:rPr>
                  </w:pPr>
                  <w:r w:rsidRPr="00721CBC">
                    <w:rPr>
                      <w:rFonts w:cs="Arial"/>
                      <w:color w:val="263746" w:themeColor="text2"/>
                    </w:rPr>
                    <w:t>safety.</w:t>
                  </w:r>
                </w:p>
              </w:tc>
            </w:tr>
          </w:tbl>
          <w:p w14:paraId="39CA71E5" w14:textId="77777777" w:rsidR="00D64ED7" w:rsidRPr="000D1247" w:rsidRDefault="00D64ED7" w:rsidP="0044502A">
            <w:pPr>
              <w:suppressAutoHyphens/>
              <w:spacing w:line="280" w:lineRule="atLeast"/>
            </w:pPr>
          </w:p>
        </w:tc>
      </w:tr>
    </w:tbl>
    <w:p w14:paraId="1C7464CD" w14:textId="77777777" w:rsidR="00D64ED7" w:rsidRPr="000D1247" w:rsidRDefault="00D64ED7" w:rsidP="00D64ED7">
      <w:pPr>
        <w:pStyle w:val="Heading2"/>
      </w:pPr>
      <w:bookmarkStart w:id="118" w:name="_Toc169623382"/>
      <w:bookmarkStart w:id="119" w:name="_Toc204352522"/>
      <w:r w:rsidRPr="000D1247">
        <w:t>Risk identification</w:t>
      </w:r>
      <w:bookmarkEnd w:id="118"/>
      <w:bookmarkEnd w:id="119"/>
      <w:r w:rsidRPr="000D1247">
        <w:t xml:space="preserve"> </w:t>
      </w:r>
    </w:p>
    <w:p w14:paraId="384BCF29" w14:textId="77777777" w:rsidR="00D64ED7" w:rsidRDefault="00D64ED7" w:rsidP="0044502A">
      <w:pPr>
        <w:suppressAutoHyphens/>
        <w:spacing w:line="280" w:lineRule="atLeast"/>
      </w:pPr>
      <w:r w:rsidRPr="000D1247">
        <w:t>Major factors which could significantly influence the timing, cost or scope of the work.</w:t>
      </w:r>
    </w:p>
    <w:p w14:paraId="5689CE44" w14:textId="77777777" w:rsidR="00E576C6" w:rsidRDefault="00E576C6" w:rsidP="0044502A">
      <w:pPr>
        <w:suppressAutoHyphens/>
        <w:spacing w:line="280" w:lineRule="atLeast"/>
      </w:pPr>
    </w:p>
    <w:tbl>
      <w:tblPr>
        <w:tblStyle w:val="GridTable4-Accent5"/>
        <w:tblW w:w="10204" w:type="dxa"/>
        <w:tblLook w:val="04A0" w:firstRow="1" w:lastRow="0" w:firstColumn="1" w:lastColumn="0" w:noHBand="0" w:noVBand="1"/>
      </w:tblPr>
      <w:tblGrid>
        <w:gridCol w:w="2551"/>
        <w:gridCol w:w="2551"/>
        <w:gridCol w:w="2551"/>
        <w:gridCol w:w="2551"/>
      </w:tblGrid>
      <w:tr w:rsidR="00AD7BB9" w:rsidRPr="00AD7BB9" w14:paraId="6B72F01C" w14:textId="77777777" w:rsidTr="007D57D2">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51" w:type="dxa"/>
          </w:tcPr>
          <w:p w14:paraId="329057C7" w14:textId="4D0EDE85" w:rsidR="00AD7BB9" w:rsidRPr="00AD7BB9" w:rsidRDefault="00AD7BB9" w:rsidP="00AD7BB9">
            <w:pPr>
              <w:rPr>
                <w:color w:val="FFFFFF" w:themeColor="background1"/>
              </w:rPr>
            </w:pPr>
            <w:bookmarkStart w:id="120" w:name="_Hlk204347421"/>
            <w:r w:rsidRPr="00AD7BB9">
              <w:rPr>
                <w:color w:val="FFFFFF" w:themeColor="background1"/>
              </w:rPr>
              <w:t>Risk Identification</w:t>
            </w:r>
          </w:p>
        </w:tc>
        <w:tc>
          <w:tcPr>
            <w:tcW w:w="2551" w:type="dxa"/>
          </w:tcPr>
          <w:p w14:paraId="66843B97" w14:textId="4E7B7FFD" w:rsidR="00AD7BB9" w:rsidRPr="00AD7BB9" w:rsidRDefault="00AD7BB9" w:rsidP="00AD7BB9">
            <w:pPr>
              <w:cnfStyle w:val="100000000000" w:firstRow="1" w:lastRow="0" w:firstColumn="0" w:lastColumn="0" w:oddVBand="0" w:evenVBand="0" w:oddHBand="0" w:evenHBand="0" w:firstRowFirstColumn="0" w:firstRowLastColumn="0" w:lastRowFirstColumn="0" w:lastRowLastColumn="0"/>
              <w:rPr>
                <w:color w:val="FFFFFF" w:themeColor="background1"/>
              </w:rPr>
            </w:pPr>
          </w:p>
        </w:tc>
        <w:tc>
          <w:tcPr>
            <w:tcW w:w="2551" w:type="dxa"/>
          </w:tcPr>
          <w:p w14:paraId="79EF08F0" w14:textId="72E9E76C" w:rsidR="00AD7BB9" w:rsidRPr="00AD7BB9" w:rsidRDefault="00AD7BB9" w:rsidP="00AD7BB9">
            <w:pPr>
              <w:cnfStyle w:val="100000000000" w:firstRow="1" w:lastRow="0" w:firstColumn="0" w:lastColumn="0" w:oddVBand="0" w:evenVBand="0" w:oddHBand="0" w:evenHBand="0" w:firstRowFirstColumn="0" w:firstRowLastColumn="0" w:lastRowFirstColumn="0" w:lastRowLastColumn="0"/>
              <w:rPr>
                <w:color w:val="FFFFFF" w:themeColor="background1"/>
              </w:rPr>
            </w:pPr>
          </w:p>
        </w:tc>
        <w:tc>
          <w:tcPr>
            <w:tcW w:w="2551" w:type="dxa"/>
          </w:tcPr>
          <w:p w14:paraId="6236CD68" w14:textId="12600443" w:rsidR="00AD7BB9" w:rsidRPr="00AD7BB9" w:rsidRDefault="00AD7BB9" w:rsidP="00AD7BB9">
            <w:pPr>
              <w:cnfStyle w:val="100000000000" w:firstRow="1" w:lastRow="0" w:firstColumn="0" w:lastColumn="0" w:oddVBand="0" w:evenVBand="0" w:oddHBand="0" w:evenHBand="0" w:firstRowFirstColumn="0" w:firstRowLastColumn="0" w:lastRowFirstColumn="0" w:lastRowLastColumn="0"/>
              <w:rPr>
                <w:color w:val="FFFFFF" w:themeColor="background1"/>
              </w:rPr>
            </w:pPr>
          </w:p>
        </w:tc>
      </w:tr>
      <w:tr w:rsidR="00AD7BB9" w:rsidRPr="00FF19C0" w14:paraId="032ED742" w14:textId="77777777" w:rsidTr="007D57D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51" w:type="dxa"/>
          </w:tcPr>
          <w:p w14:paraId="33726081" w14:textId="089032B8" w:rsidR="00AD7BB9" w:rsidRPr="00BA0DF1" w:rsidRDefault="00AD7BB9" w:rsidP="00AD7BB9">
            <w:pPr>
              <w:rPr>
                <w:b w:val="0"/>
                <w:bCs w:val="0"/>
                <w:i/>
                <w:iCs/>
              </w:rPr>
            </w:pPr>
            <w:r w:rsidRPr="0004499A">
              <w:t>Risk Level</w:t>
            </w:r>
          </w:p>
        </w:tc>
        <w:tc>
          <w:tcPr>
            <w:tcW w:w="2551" w:type="dxa"/>
            <w:shd w:val="clear" w:color="auto" w:fill="FF0000"/>
          </w:tcPr>
          <w:p w14:paraId="45ECF1EE" w14:textId="1EF66F0C" w:rsidR="00AD7BB9" w:rsidRPr="00FF19C0" w:rsidRDefault="00AD7BB9" w:rsidP="00AD7BB9">
            <w:pPr>
              <w:cnfStyle w:val="000000100000" w:firstRow="0" w:lastRow="0" w:firstColumn="0" w:lastColumn="0" w:oddVBand="0" w:evenVBand="0" w:oddHBand="1" w:evenHBand="0" w:firstRowFirstColumn="0" w:firstRowLastColumn="0" w:lastRowFirstColumn="0" w:lastRowLastColumn="0"/>
              <w:rPr>
                <w:i/>
                <w:iCs/>
              </w:rPr>
            </w:pPr>
            <w:r w:rsidRPr="0004499A">
              <w:t>High (H)</w:t>
            </w:r>
          </w:p>
        </w:tc>
        <w:tc>
          <w:tcPr>
            <w:tcW w:w="2551" w:type="dxa"/>
            <w:shd w:val="clear" w:color="auto" w:fill="FFC000"/>
          </w:tcPr>
          <w:p w14:paraId="2E0A12BA" w14:textId="6F0EEDA8" w:rsidR="00AD7BB9" w:rsidRPr="00FF19C0" w:rsidRDefault="00AD7BB9" w:rsidP="00AD7BB9">
            <w:pPr>
              <w:cnfStyle w:val="000000100000" w:firstRow="0" w:lastRow="0" w:firstColumn="0" w:lastColumn="0" w:oddVBand="0" w:evenVBand="0" w:oddHBand="1" w:evenHBand="0" w:firstRowFirstColumn="0" w:firstRowLastColumn="0" w:lastRowFirstColumn="0" w:lastRowLastColumn="0"/>
              <w:rPr>
                <w:i/>
                <w:iCs/>
              </w:rPr>
            </w:pPr>
            <w:r w:rsidRPr="0004499A">
              <w:t>Medium (M)</w:t>
            </w:r>
          </w:p>
        </w:tc>
        <w:tc>
          <w:tcPr>
            <w:tcW w:w="2551" w:type="dxa"/>
            <w:shd w:val="clear" w:color="auto" w:fill="FFFF00"/>
          </w:tcPr>
          <w:p w14:paraId="537D2630" w14:textId="2AC03F1E" w:rsidR="00AD7BB9" w:rsidRPr="00FF19C0" w:rsidRDefault="00AD7BB9" w:rsidP="00AD7BB9">
            <w:pPr>
              <w:cnfStyle w:val="000000100000" w:firstRow="0" w:lastRow="0" w:firstColumn="0" w:lastColumn="0" w:oddVBand="0" w:evenVBand="0" w:oddHBand="1" w:evenHBand="0" w:firstRowFirstColumn="0" w:firstRowLastColumn="0" w:lastRowFirstColumn="0" w:lastRowLastColumn="0"/>
              <w:rPr>
                <w:i/>
                <w:iCs/>
              </w:rPr>
            </w:pPr>
            <w:r w:rsidRPr="0004499A">
              <w:t>Low (L)</w:t>
            </w:r>
          </w:p>
        </w:tc>
      </w:tr>
      <w:tr w:rsidR="00AD7BB9" w14:paraId="08352DB3" w14:textId="77777777" w:rsidTr="007D57D2">
        <w:tc>
          <w:tcPr>
            <w:cnfStyle w:val="001000000000" w:firstRow="0" w:lastRow="0" w:firstColumn="1" w:lastColumn="0" w:oddVBand="0" w:evenVBand="0" w:oddHBand="0" w:evenHBand="0" w:firstRowFirstColumn="0" w:firstRowLastColumn="0" w:lastRowFirstColumn="0" w:lastRowLastColumn="0"/>
            <w:tcW w:w="2551" w:type="dxa"/>
          </w:tcPr>
          <w:p w14:paraId="3704ADF5" w14:textId="2C4229C2" w:rsidR="00AD7BB9" w:rsidRPr="00BA0DF1" w:rsidRDefault="00AD7BB9" w:rsidP="00AD7BB9">
            <w:pPr>
              <w:rPr>
                <w:b w:val="0"/>
                <w:bCs w:val="0"/>
              </w:rPr>
            </w:pPr>
            <w:r w:rsidRPr="0004499A">
              <w:t>Likelihood</w:t>
            </w:r>
          </w:p>
        </w:tc>
        <w:tc>
          <w:tcPr>
            <w:tcW w:w="2551" w:type="dxa"/>
            <w:shd w:val="clear" w:color="auto" w:fill="00B0F0"/>
          </w:tcPr>
          <w:p w14:paraId="49926593" w14:textId="0148B260" w:rsidR="00AD7BB9" w:rsidRDefault="00AD7BB9" w:rsidP="00AD7BB9">
            <w:pPr>
              <w:cnfStyle w:val="000000000000" w:firstRow="0" w:lastRow="0" w:firstColumn="0" w:lastColumn="0" w:oddVBand="0" w:evenVBand="0" w:oddHBand="0" w:evenHBand="0" w:firstRowFirstColumn="0" w:firstRowLastColumn="0" w:lastRowFirstColumn="0" w:lastRowLastColumn="0"/>
            </w:pPr>
            <w:r w:rsidRPr="0004499A">
              <w:t>Likely (L)</w:t>
            </w:r>
          </w:p>
        </w:tc>
        <w:tc>
          <w:tcPr>
            <w:tcW w:w="2551" w:type="dxa"/>
            <w:shd w:val="clear" w:color="auto" w:fill="BDDEFF" w:themeFill="accent5" w:themeFillTint="33"/>
          </w:tcPr>
          <w:p w14:paraId="104F9385" w14:textId="5CEFB782" w:rsidR="00AD7BB9" w:rsidRDefault="00AD7BB9" w:rsidP="00AD7BB9">
            <w:pPr>
              <w:cnfStyle w:val="000000000000" w:firstRow="0" w:lastRow="0" w:firstColumn="0" w:lastColumn="0" w:oddVBand="0" w:evenVBand="0" w:oddHBand="0" w:evenHBand="0" w:firstRowFirstColumn="0" w:firstRowLastColumn="0" w:lastRowFirstColumn="0" w:lastRowLastColumn="0"/>
            </w:pPr>
            <w:r w:rsidRPr="0004499A">
              <w:t>Possible (P)</w:t>
            </w:r>
          </w:p>
        </w:tc>
        <w:tc>
          <w:tcPr>
            <w:tcW w:w="2551" w:type="dxa"/>
            <w:shd w:val="clear" w:color="auto" w:fill="92D050"/>
          </w:tcPr>
          <w:p w14:paraId="57DB03FF" w14:textId="735FDDA0" w:rsidR="00AD7BB9" w:rsidRDefault="00AD7BB9" w:rsidP="00AD7BB9">
            <w:pPr>
              <w:cnfStyle w:val="000000000000" w:firstRow="0" w:lastRow="0" w:firstColumn="0" w:lastColumn="0" w:oddVBand="0" w:evenVBand="0" w:oddHBand="0" w:evenHBand="0" w:firstRowFirstColumn="0" w:firstRowLastColumn="0" w:lastRowFirstColumn="0" w:lastRowLastColumn="0"/>
            </w:pPr>
            <w:r w:rsidRPr="0004499A">
              <w:t>Unlikely (U)</w:t>
            </w:r>
          </w:p>
        </w:tc>
      </w:tr>
      <w:bookmarkEnd w:id="120"/>
    </w:tbl>
    <w:p w14:paraId="3F592543" w14:textId="77777777" w:rsidR="00E576C6" w:rsidRDefault="00E576C6" w:rsidP="0044502A">
      <w:pPr>
        <w:suppressAutoHyphens/>
        <w:spacing w:line="280" w:lineRule="atLeast"/>
      </w:pPr>
    </w:p>
    <w:p w14:paraId="60879DF5" w14:textId="77777777" w:rsidR="0044502A" w:rsidRDefault="0044502A">
      <w:pPr>
        <w:spacing w:before="60" w:after="60"/>
      </w:pPr>
      <w:r>
        <w:br w:type="page"/>
      </w:r>
    </w:p>
    <w:p w14:paraId="726904A4" w14:textId="77777777" w:rsidR="00D64ED7" w:rsidRDefault="00D64ED7" w:rsidP="00D64ED7">
      <w:pPr>
        <w:suppressAutoHyphens/>
      </w:pPr>
    </w:p>
    <w:tbl>
      <w:tblPr>
        <w:tblStyle w:val="GridTable4-Accent5"/>
        <w:tblW w:w="10204" w:type="dxa"/>
        <w:tblLook w:val="04A0" w:firstRow="1" w:lastRow="0" w:firstColumn="1" w:lastColumn="0" w:noHBand="0" w:noVBand="1"/>
      </w:tblPr>
      <w:tblGrid>
        <w:gridCol w:w="2835"/>
        <w:gridCol w:w="1418"/>
        <w:gridCol w:w="1417"/>
        <w:gridCol w:w="4534"/>
      </w:tblGrid>
      <w:tr w:rsidR="00B00212" w:rsidRPr="00B00212" w14:paraId="61CB2CAC" w14:textId="77777777" w:rsidTr="007D57D2">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835" w:type="dxa"/>
          </w:tcPr>
          <w:p w14:paraId="0EBBCFE0" w14:textId="6885CFDE" w:rsidR="00B00212" w:rsidRPr="00B00212" w:rsidRDefault="00B00212" w:rsidP="00B00212">
            <w:pPr>
              <w:rPr>
                <w:color w:val="FFFFFF" w:themeColor="background1"/>
              </w:rPr>
            </w:pPr>
            <w:r w:rsidRPr="00B00212">
              <w:rPr>
                <w:color w:val="FFFFFF" w:themeColor="background1"/>
              </w:rPr>
              <w:t>Risk</w:t>
            </w:r>
          </w:p>
        </w:tc>
        <w:tc>
          <w:tcPr>
            <w:tcW w:w="1418" w:type="dxa"/>
          </w:tcPr>
          <w:p w14:paraId="5622830D" w14:textId="7084589A" w:rsidR="00B00212" w:rsidRPr="00B00212" w:rsidRDefault="00B00212" w:rsidP="00B00212">
            <w:pPr>
              <w:cnfStyle w:val="100000000000" w:firstRow="1" w:lastRow="0" w:firstColumn="0" w:lastColumn="0" w:oddVBand="0" w:evenVBand="0" w:oddHBand="0" w:evenHBand="0" w:firstRowFirstColumn="0" w:firstRowLastColumn="0" w:lastRowFirstColumn="0" w:lastRowLastColumn="0"/>
              <w:rPr>
                <w:color w:val="FFFFFF" w:themeColor="background1"/>
              </w:rPr>
            </w:pPr>
            <w:r w:rsidRPr="00B00212">
              <w:rPr>
                <w:color w:val="FFFFFF" w:themeColor="background1"/>
              </w:rPr>
              <w:t>Risk level</w:t>
            </w:r>
          </w:p>
        </w:tc>
        <w:tc>
          <w:tcPr>
            <w:tcW w:w="1417" w:type="dxa"/>
          </w:tcPr>
          <w:p w14:paraId="050A5D89" w14:textId="20480DCC" w:rsidR="00B00212" w:rsidRPr="00B00212" w:rsidRDefault="00B00212" w:rsidP="00B00212">
            <w:pPr>
              <w:cnfStyle w:val="100000000000" w:firstRow="1" w:lastRow="0" w:firstColumn="0" w:lastColumn="0" w:oddVBand="0" w:evenVBand="0" w:oddHBand="0" w:evenHBand="0" w:firstRowFirstColumn="0" w:firstRowLastColumn="0" w:lastRowFirstColumn="0" w:lastRowLastColumn="0"/>
              <w:rPr>
                <w:color w:val="FFFFFF" w:themeColor="background1"/>
              </w:rPr>
            </w:pPr>
            <w:r w:rsidRPr="00B00212">
              <w:rPr>
                <w:color w:val="FFFFFF" w:themeColor="background1"/>
              </w:rPr>
              <w:t>Likelihood</w:t>
            </w:r>
          </w:p>
        </w:tc>
        <w:tc>
          <w:tcPr>
            <w:tcW w:w="4534" w:type="dxa"/>
          </w:tcPr>
          <w:p w14:paraId="79B2F76E" w14:textId="07461CB6" w:rsidR="00B00212" w:rsidRPr="00B00212" w:rsidRDefault="00B00212" w:rsidP="00B00212">
            <w:pPr>
              <w:cnfStyle w:val="100000000000" w:firstRow="1" w:lastRow="0" w:firstColumn="0" w:lastColumn="0" w:oddVBand="0" w:evenVBand="0" w:oddHBand="0" w:evenHBand="0" w:firstRowFirstColumn="0" w:firstRowLastColumn="0" w:lastRowFirstColumn="0" w:lastRowLastColumn="0"/>
              <w:rPr>
                <w:color w:val="FFFFFF" w:themeColor="background1"/>
              </w:rPr>
            </w:pPr>
            <w:r w:rsidRPr="00B00212">
              <w:rPr>
                <w:color w:val="FFFFFF" w:themeColor="background1"/>
              </w:rPr>
              <w:t>Mitigation strategy</w:t>
            </w:r>
          </w:p>
        </w:tc>
      </w:tr>
      <w:tr w:rsidR="009820BD" w:rsidRPr="00FF19C0" w14:paraId="3A411F5B" w14:textId="77777777" w:rsidTr="007D57D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835" w:type="dxa"/>
          </w:tcPr>
          <w:p w14:paraId="4A7DAA1C" w14:textId="1D87E467" w:rsidR="00B00212" w:rsidRPr="00B00212" w:rsidRDefault="00B00212" w:rsidP="00B00212">
            <w:pPr>
              <w:rPr>
                <w:b w:val="0"/>
                <w:bCs w:val="0"/>
                <w:i/>
                <w:iCs/>
                <w:color w:val="005EB8" w:themeColor="accent5"/>
              </w:rPr>
            </w:pPr>
            <w:r w:rsidRPr="00B00212">
              <w:rPr>
                <w:b w:val="0"/>
                <w:bCs w:val="0"/>
                <w:i/>
                <w:iCs/>
                <w:color w:val="005EB8" w:themeColor="accent5"/>
              </w:rPr>
              <w:t>[Example] Costs exceed the Applicant's funding capacity</w:t>
            </w:r>
          </w:p>
        </w:tc>
        <w:tc>
          <w:tcPr>
            <w:tcW w:w="1418" w:type="dxa"/>
            <w:shd w:val="clear" w:color="auto" w:fill="FF0000"/>
          </w:tcPr>
          <w:p w14:paraId="51F3D607" w14:textId="01520BCE" w:rsidR="00B00212" w:rsidRPr="00B00212" w:rsidRDefault="00B00212" w:rsidP="00B00212">
            <w:pPr>
              <w:cnfStyle w:val="000000100000" w:firstRow="0" w:lastRow="0" w:firstColumn="0" w:lastColumn="0" w:oddVBand="0" w:evenVBand="0" w:oddHBand="1" w:evenHBand="0" w:firstRowFirstColumn="0" w:firstRowLastColumn="0" w:lastRowFirstColumn="0" w:lastRowLastColumn="0"/>
              <w:rPr>
                <w:i/>
                <w:iCs/>
                <w:color w:val="005EB8" w:themeColor="accent5"/>
              </w:rPr>
            </w:pPr>
            <w:r w:rsidRPr="00B00212">
              <w:rPr>
                <w:i/>
                <w:iCs/>
                <w:color w:val="005EB8" w:themeColor="accent5"/>
              </w:rPr>
              <w:t>H</w:t>
            </w:r>
          </w:p>
        </w:tc>
        <w:tc>
          <w:tcPr>
            <w:tcW w:w="1417" w:type="dxa"/>
            <w:shd w:val="clear" w:color="auto" w:fill="92D050"/>
          </w:tcPr>
          <w:p w14:paraId="1266ACED" w14:textId="439B7CC8" w:rsidR="00B00212" w:rsidRPr="00B00212" w:rsidRDefault="00B00212" w:rsidP="00B00212">
            <w:pPr>
              <w:cnfStyle w:val="000000100000" w:firstRow="0" w:lastRow="0" w:firstColumn="0" w:lastColumn="0" w:oddVBand="0" w:evenVBand="0" w:oddHBand="1" w:evenHBand="0" w:firstRowFirstColumn="0" w:firstRowLastColumn="0" w:lastRowFirstColumn="0" w:lastRowLastColumn="0"/>
              <w:rPr>
                <w:i/>
                <w:iCs/>
                <w:color w:val="005EB8" w:themeColor="accent5"/>
              </w:rPr>
            </w:pPr>
            <w:r w:rsidRPr="00B00212">
              <w:rPr>
                <w:i/>
                <w:iCs/>
                <w:color w:val="005EB8" w:themeColor="accent5"/>
              </w:rPr>
              <w:t>U</w:t>
            </w:r>
          </w:p>
        </w:tc>
        <w:tc>
          <w:tcPr>
            <w:tcW w:w="4534" w:type="dxa"/>
          </w:tcPr>
          <w:p w14:paraId="6C5D50C4" w14:textId="77777777" w:rsidR="00B00212" w:rsidRPr="00B00212" w:rsidRDefault="00B00212" w:rsidP="00B00212">
            <w:pPr>
              <w:cnfStyle w:val="000000100000" w:firstRow="0" w:lastRow="0" w:firstColumn="0" w:lastColumn="0" w:oddVBand="0" w:evenVBand="0" w:oddHBand="1" w:evenHBand="0" w:firstRowFirstColumn="0" w:firstRowLastColumn="0" w:lastRowFirstColumn="0" w:lastRowLastColumn="0"/>
              <w:rPr>
                <w:i/>
                <w:iCs/>
                <w:color w:val="005EB8" w:themeColor="accent5"/>
              </w:rPr>
            </w:pPr>
            <w:r w:rsidRPr="00B00212">
              <w:rPr>
                <w:i/>
                <w:iCs/>
                <w:color w:val="005EB8" w:themeColor="accent5"/>
              </w:rPr>
              <w:t>Contracts will include clauses regarding cost escalation and associated penalties</w:t>
            </w:r>
          </w:p>
          <w:p w14:paraId="0804C689" w14:textId="52F05627" w:rsidR="00B00212" w:rsidRPr="00B00212" w:rsidRDefault="00B00212" w:rsidP="00B00212">
            <w:pPr>
              <w:cnfStyle w:val="000000100000" w:firstRow="0" w:lastRow="0" w:firstColumn="0" w:lastColumn="0" w:oddVBand="0" w:evenVBand="0" w:oddHBand="1" w:evenHBand="0" w:firstRowFirstColumn="0" w:firstRowLastColumn="0" w:lastRowFirstColumn="0" w:lastRowLastColumn="0"/>
              <w:rPr>
                <w:i/>
                <w:iCs/>
                <w:color w:val="005EB8" w:themeColor="accent5"/>
              </w:rPr>
            </w:pPr>
            <w:r w:rsidRPr="00B00212">
              <w:rPr>
                <w:i/>
                <w:iCs/>
                <w:color w:val="005EB8" w:themeColor="accent5"/>
              </w:rPr>
              <w:t>Contingency included in the budget to accommodate minor deviations in construction costs</w:t>
            </w:r>
          </w:p>
        </w:tc>
      </w:tr>
      <w:tr w:rsidR="007D57D2" w14:paraId="47575292" w14:textId="77777777" w:rsidTr="007D57D2">
        <w:tc>
          <w:tcPr>
            <w:cnfStyle w:val="001000000000" w:firstRow="0" w:lastRow="0" w:firstColumn="1" w:lastColumn="0" w:oddVBand="0" w:evenVBand="0" w:oddHBand="0" w:evenHBand="0" w:firstRowFirstColumn="0" w:firstRowLastColumn="0" w:lastRowFirstColumn="0" w:lastRowLastColumn="0"/>
            <w:tcW w:w="2835" w:type="dxa"/>
          </w:tcPr>
          <w:p w14:paraId="6F5CB8A1" w14:textId="3BC0270D" w:rsidR="00B00212" w:rsidRPr="00B00212" w:rsidRDefault="00B00212" w:rsidP="00B00212">
            <w:pPr>
              <w:rPr>
                <w:b w:val="0"/>
                <w:bCs w:val="0"/>
                <w:i/>
                <w:iCs/>
                <w:color w:val="005EB8" w:themeColor="accent5"/>
              </w:rPr>
            </w:pPr>
            <w:r w:rsidRPr="00B00212">
              <w:rPr>
                <w:b w:val="0"/>
                <w:bCs w:val="0"/>
                <w:i/>
                <w:iCs/>
                <w:color w:val="005EB8" w:themeColor="accent5"/>
              </w:rPr>
              <w:t>[Example] Capability to deliver within Project timeframes / construction delays</w:t>
            </w:r>
          </w:p>
        </w:tc>
        <w:tc>
          <w:tcPr>
            <w:tcW w:w="1418" w:type="dxa"/>
            <w:shd w:val="clear" w:color="auto" w:fill="FFC000"/>
          </w:tcPr>
          <w:p w14:paraId="5323D8C5" w14:textId="32CFA24D" w:rsidR="00B00212" w:rsidRPr="00DA0EEB" w:rsidRDefault="00B00212" w:rsidP="00B00212">
            <w:pPr>
              <w:cnfStyle w:val="000000000000" w:firstRow="0" w:lastRow="0" w:firstColumn="0" w:lastColumn="0" w:oddVBand="0" w:evenVBand="0" w:oddHBand="0" w:evenHBand="0" w:firstRowFirstColumn="0" w:firstRowLastColumn="0" w:lastRowFirstColumn="0" w:lastRowLastColumn="0"/>
              <w:rPr>
                <w:i/>
                <w:iCs/>
                <w:color w:val="005EB8" w:themeColor="accent5"/>
              </w:rPr>
            </w:pPr>
            <w:r w:rsidRPr="00DA0EEB">
              <w:rPr>
                <w:i/>
                <w:iCs/>
                <w:color w:val="005EB8" w:themeColor="accent5"/>
              </w:rPr>
              <w:t>M</w:t>
            </w:r>
          </w:p>
        </w:tc>
        <w:tc>
          <w:tcPr>
            <w:tcW w:w="1417" w:type="dxa"/>
            <w:shd w:val="clear" w:color="auto" w:fill="BDDEFF" w:themeFill="accent5" w:themeFillTint="33"/>
          </w:tcPr>
          <w:p w14:paraId="213FE724" w14:textId="629227EE" w:rsidR="00B00212" w:rsidRPr="00DA0EEB" w:rsidRDefault="00B00212" w:rsidP="00B00212">
            <w:pPr>
              <w:cnfStyle w:val="000000000000" w:firstRow="0" w:lastRow="0" w:firstColumn="0" w:lastColumn="0" w:oddVBand="0" w:evenVBand="0" w:oddHBand="0" w:evenHBand="0" w:firstRowFirstColumn="0" w:firstRowLastColumn="0" w:lastRowFirstColumn="0" w:lastRowLastColumn="0"/>
              <w:rPr>
                <w:i/>
                <w:iCs/>
                <w:color w:val="005EB8" w:themeColor="accent5"/>
              </w:rPr>
            </w:pPr>
            <w:r w:rsidRPr="00DA0EEB">
              <w:rPr>
                <w:i/>
                <w:iCs/>
                <w:color w:val="005EB8" w:themeColor="accent5"/>
              </w:rPr>
              <w:t>P</w:t>
            </w:r>
          </w:p>
        </w:tc>
        <w:tc>
          <w:tcPr>
            <w:tcW w:w="4534" w:type="dxa"/>
          </w:tcPr>
          <w:p w14:paraId="31755B12" w14:textId="77777777" w:rsidR="00B00212" w:rsidRPr="00B00212" w:rsidRDefault="00B00212" w:rsidP="00B00212">
            <w:pPr>
              <w:cnfStyle w:val="000000000000" w:firstRow="0" w:lastRow="0" w:firstColumn="0" w:lastColumn="0" w:oddVBand="0" w:evenVBand="0" w:oddHBand="0" w:evenHBand="0" w:firstRowFirstColumn="0" w:firstRowLastColumn="0" w:lastRowFirstColumn="0" w:lastRowLastColumn="0"/>
              <w:rPr>
                <w:i/>
                <w:iCs/>
                <w:color w:val="005EB8" w:themeColor="accent5"/>
              </w:rPr>
            </w:pPr>
            <w:r w:rsidRPr="00B00212">
              <w:rPr>
                <w:i/>
                <w:iCs/>
                <w:color w:val="005EB8" w:themeColor="accent5"/>
              </w:rPr>
              <w:t>Contract will include Project timeframes</w:t>
            </w:r>
          </w:p>
          <w:p w14:paraId="2B93274C" w14:textId="7E33857F" w:rsidR="00B00212" w:rsidRPr="00B00212" w:rsidRDefault="00B00212" w:rsidP="00B00212">
            <w:pPr>
              <w:cnfStyle w:val="000000000000" w:firstRow="0" w:lastRow="0" w:firstColumn="0" w:lastColumn="0" w:oddVBand="0" w:evenVBand="0" w:oddHBand="0" w:evenHBand="0" w:firstRowFirstColumn="0" w:firstRowLastColumn="0" w:lastRowFirstColumn="0" w:lastRowLastColumn="0"/>
              <w:rPr>
                <w:i/>
                <w:iCs/>
                <w:color w:val="005EB8" w:themeColor="accent5"/>
              </w:rPr>
            </w:pPr>
            <w:r w:rsidRPr="00B00212">
              <w:rPr>
                <w:i/>
                <w:iCs/>
                <w:color w:val="005EB8" w:themeColor="accent5"/>
              </w:rPr>
              <w:t>Penalty rates will apply if the contractor fails to meet obligated timeframes</w:t>
            </w:r>
          </w:p>
        </w:tc>
      </w:tr>
      <w:tr w:rsidR="00B00212" w14:paraId="6F92ACCE" w14:textId="77777777" w:rsidTr="007D57D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835" w:type="dxa"/>
          </w:tcPr>
          <w:p w14:paraId="4018EA2E" w14:textId="21C7EC31" w:rsidR="00B00212" w:rsidRPr="00B00212" w:rsidRDefault="00B00212" w:rsidP="00B00212">
            <w:pPr>
              <w:rPr>
                <w:b w:val="0"/>
                <w:bCs w:val="0"/>
                <w:i/>
                <w:iCs/>
                <w:color w:val="005EB8" w:themeColor="accent5"/>
              </w:rPr>
            </w:pPr>
            <w:r w:rsidRPr="00B00212">
              <w:rPr>
                <w:b w:val="0"/>
                <w:bCs w:val="0"/>
                <w:i/>
                <w:iCs/>
                <w:color w:val="005EB8" w:themeColor="accent5"/>
              </w:rPr>
              <w:t>[Example] Approval timeframes for works within a restricted area</w:t>
            </w:r>
          </w:p>
        </w:tc>
        <w:tc>
          <w:tcPr>
            <w:tcW w:w="1418" w:type="dxa"/>
            <w:shd w:val="clear" w:color="auto" w:fill="FF0000"/>
          </w:tcPr>
          <w:p w14:paraId="16DCB71D" w14:textId="427A1C08" w:rsidR="00B00212" w:rsidRPr="00B00212" w:rsidRDefault="00B00212" w:rsidP="00B00212">
            <w:pPr>
              <w:cnfStyle w:val="000000100000" w:firstRow="0" w:lastRow="0" w:firstColumn="0" w:lastColumn="0" w:oddVBand="0" w:evenVBand="0" w:oddHBand="1" w:evenHBand="0" w:firstRowFirstColumn="0" w:firstRowLastColumn="0" w:lastRowFirstColumn="0" w:lastRowLastColumn="0"/>
              <w:rPr>
                <w:i/>
                <w:iCs/>
                <w:color w:val="005EB8" w:themeColor="accent5"/>
              </w:rPr>
            </w:pPr>
            <w:r>
              <w:rPr>
                <w:i/>
                <w:iCs/>
                <w:color w:val="005EB8" w:themeColor="accent5"/>
              </w:rPr>
              <w:t>H</w:t>
            </w:r>
          </w:p>
        </w:tc>
        <w:tc>
          <w:tcPr>
            <w:tcW w:w="1417" w:type="dxa"/>
            <w:shd w:val="clear" w:color="auto" w:fill="FFFF00"/>
          </w:tcPr>
          <w:p w14:paraId="2C698331" w14:textId="3F2DC4DD" w:rsidR="00B00212" w:rsidRPr="00B00212" w:rsidRDefault="00B00212" w:rsidP="00B00212">
            <w:pPr>
              <w:cnfStyle w:val="000000100000" w:firstRow="0" w:lastRow="0" w:firstColumn="0" w:lastColumn="0" w:oddVBand="0" w:evenVBand="0" w:oddHBand="1" w:evenHBand="0" w:firstRowFirstColumn="0" w:firstRowLastColumn="0" w:lastRowFirstColumn="0" w:lastRowLastColumn="0"/>
              <w:rPr>
                <w:i/>
                <w:iCs/>
                <w:color w:val="005EB8" w:themeColor="accent5"/>
              </w:rPr>
            </w:pPr>
            <w:r>
              <w:rPr>
                <w:i/>
                <w:iCs/>
                <w:color w:val="005EB8" w:themeColor="accent5"/>
              </w:rPr>
              <w:t>L</w:t>
            </w:r>
          </w:p>
        </w:tc>
        <w:tc>
          <w:tcPr>
            <w:tcW w:w="4534" w:type="dxa"/>
          </w:tcPr>
          <w:p w14:paraId="66DAB65B" w14:textId="64F46231" w:rsidR="00B00212" w:rsidRPr="00B00212" w:rsidRDefault="00B00212" w:rsidP="00B00212">
            <w:pPr>
              <w:cnfStyle w:val="000000100000" w:firstRow="0" w:lastRow="0" w:firstColumn="0" w:lastColumn="0" w:oddVBand="0" w:evenVBand="0" w:oddHBand="1" w:evenHBand="0" w:firstRowFirstColumn="0" w:firstRowLastColumn="0" w:lastRowFirstColumn="0" w:lastRowLastColumn="0"/>
              <w:rPr>
                <w:i/>
                <w:iCs/>
                <w:color w:val="005EB8" w:themeColor="accent5"/>
              </w:rPr>
            </w:pPr>
            <w:r w:rsidRPr="00B00212">
              <w:rPr>
                <w:i/>
                <w:iCs/>
                <w:color w:val="005EB8" w:themeColor="accent5"/>
              </w:rPr>
              <w:t>Ensure liaison with relevant regulatory authority early and throughout the Project</w:t>
            </w:r>
          </w:p>
        </w:tc>
      </w:tr>
      <w:tr w:rsidR="00B00212" w14:paraId="04521988" w14:textId="77777777" w:rsidTr="007D57D2">
        <w:tc>
          <w:tcPr>
            <w:cnfStyle w:val="001000000000" w:firstRow="0" w:lastRow="0" w:firstColumn="1" w:lastColumn="0" w:oddVBand="0" w:evenVBand="0" w:oddHBand="0" w:evenHBand="0" w:firstRowFirstColumn="0" w:firstRowLastColumn="0" w:lastRowFirstColumn="0" w:lastRowLastColumn="0"/>
            <w:tcW w:w="2835" w:type="dxa"/>
          </w:tcPr>
          <w:p w14:paraId="1AEF0AC7" w14:textId="0703AFC4" w:rsidR="00B00212" w:rsidRPr="00B00212" w:rsidRDefault="00B00212" w:rsidP="00B00212">
            <w:pPr>
              <w:rPr>
                <w:b w:val="0"/>
                <w:bCs w:val="0"/>
                <w:i/>
                <w:iCs/>
                <w:color w:val="005EB8" w:themeColor="accent5"/>
              </w:rPr>
            </w:pPr>
            <w:r w:rsidRPr="00B00212">
              <w:rPr>
                <w:b w:val="0"/>
                <w:bCs w:val="0"/>
                <w:i/>
                <w:iCs/>
                <w:color w:val="005EB8" w:themeColor="accent5"/>
              </w:rPr>
              <w:t>[Example] Costs exceed the Applicant's funding capacity</w:t>
            </w:r>
          </w:p>
        </w:tc>
        <w:tc>
          <w:tcPr>
            <w:tcW w:w="1418" w:type="dxa"/>
            <w:shd w:val="clear" w:color="auto" w:fill="FF0000"/>
          </w:tcPr>
          <w:p w14:paraId="5F7D44FD" w14:textId="0D333178" w:rsidR="00B00212" w:rsidRPr="00B00212" w:rsidRDefault="00B00212" w:rsidP="00B00212">
            <w:pPr>
              <w:cnfStyle w:val="000000000000" w:firstRow="0" w:lastRow="0" w:firstColumn="0" w:lastColumn="0" w:oddVBand="0" w:evenVBand="0" w:oddHBand="0" w:evenHBand="0" w:firstRowFirstColumn="0" w:firstRowLastColumn="0" w:lastRowFirstColumn="0" w:lastRowLastColumn="0"/>
              <w:rPr>
                <w:i/>
                <w:iCs/>
                <w:color w:val="005EB8" w:themeColor="accent5"/>
              </w:rPr>
            </w:pPr>
            <w:r>
              <w:rPr>
                <w:i/>
                <w:iCs/>
                <w:color w:val="005EB8" w:themeColor="accent5"/>
              </w:rPr>
              <w:t>H</w:t>
            </w:r>
          </w:p>
        </w:tc>
        <w:tc>
          <w:tcPr>
            <w:tcW w:w="1417" w:type="dxa"/>
            <w:shd w:val="clear" w:color="auto" w:fill="92D050"/>
          </w:tcPr>
          <w:p w14:paraId="63CC8FCD" w14:textId="7FFD8774" w:rsidR="00B00212" w:rsidRPr="00B00212" w:rsidRDefault="00B00212" w:rsidP="00B00212">
            <w:pPr>
              <w:cnfStyle w:val="000000000000" w:firstRow="0" w:lastRow="0" w:firstColumn="0" w:lastColumn="0" w:oddVBand="0" w:evenVBand="0" w:oddHBand="0" w:evenHBand="0" w:firstRowFirstColumn="0" w:firstRowLastColumn="0" w:lastRowFirstColumn="0" w:lastRowLastColumn="0"/>
              <w:rPr>
                <w:i/>
                <w:iCs/>
                <w:color w:val="005EB8" w:themeColor="accent5"/>
              </w:rPr>
            </w:pPr>
            <w:r>
              <w:rPr>
                <w:i/>
                <w:iCs/>
                <w:color w:val="005EB8" w:themeColor="accent5"/>
              </w:rPr>
              <w:t>U</w:t>
            </w:r>
          </w:p>
        </w:tc>
        <w:tc>
          <w:tcPr>
            <w:tcW w:w="4534" w:type="dxa"/>
          </w:tcPr>
          <w:p w14:paraId="573E2644" w14:textId="77777777" w:rsidR="00B00212" w:rsidRPr="00B00212" w:rsidRDefault="00B00212" w:rsidP="00B00212">
            <w:pPr>
              <w:cnfStyle w:val="000000000000" w:firstRow="0" w:lastRow="0" w:firstColumn="0" w:lastColumn="0" w:oddVBand="0" w:evenVBand="0" w:oddHBand="0" w:evenHBand="0" w:firstRowFirstColumn="0" w:firstRowLastColumn="0" w:lastRowFirstColumn="0" w:lastRowLastColumn="0"/>
              <w:rPr>
                <w:i/>
                <w:iCs/>
                <w:color w:val="005EB8" w:themeColor="accent5"/>
              </w:rPr>
            </w:pPr>
            <w:r w:rsidRPr="00B00212">
              <w:rPr>
                <w:i/>
                <w:iCs/>
                <w:color w:val="005EB8" w:themeColor="accent5"/>
              </w:rPr>
              <w:t>Contracts will include clauses regarding cost escalation and associated penalties.</w:t>
            </w:r>
          </w:p>
          <w:p w14:paraId="39B588E9" w14:textId="064EDF11" w:rsidR="00B00212" w:rsidRPr="00B00212" w:rsidRDefault="00B00212" w:rsidP="00B00212">
            <w:pPr>
              <w:cnfStyle w:val="000000000000" w:firstRow="0" w:lastRow="0" w:firstColumn="0" w:lastColumn="0" w:oddVBand="0" w:evenVBand="0" w:oddHBand="0" w:evenHBand="0" w:firstRowFirstColumn="0" w:firstRowLastColumn="0" w:lastRowFirstColumn="0" w:lastRowLastColumn="0"/>
              <w:rPr>
                <w:i/>
                <w:iCs/>
                <w:color w:val="005EB8" w:themeColor="accent5"/>
              </w:rPr>
            </w:pPr>
            <w:r w:rsidRPr="00B00212">
              <w:rPr>
                <w:i/>
                <w:iCs/>
                <w:color w:val="005EB8" w:themeColor="accent5"/>
              </w:rPr>
              <w:t>Contingency included in the budget to accommodate minor deviations in construction costs.</w:t>
            </w:r>
          </w:p>
        </w:tc>
      </w:tr>
      <w:tr w:rsidR="00B00212" w14:paraId="06C29919" w14:textId="77777777" w:rsidTr="007D57D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835" w:type="dxa"/>
          </w:tcPr>
          <w:p w14:paraId="61521478" w14:textId="77777777" w:rsidR="00B00212" w:rsidRPr="00BA0DF1" w:rsidRDefault="00B00212" w:rsidP="001108CA">
            <w:pPr>
              <w:rPr>
                <w:b w:val="0"/>
                <w:bCs w:val="0"/>
              </w:rPr>
            </w:pPr>
          </w:p>
        </w:tc>
        <w:tc>
          <w:tcPr>
            <w:tcW w:w="1418" w:type="dxa"/>
          </w:tcPr>
          <w:p w14:paraId="24E83947" w14:textId="77777777" w:rsidR="00B00212" w:rsidRDefault="00B00212" w:rsidP="001108CA">
            <w:pPr>
              <w:cnfStyle w:val="000000100000" w:firstRow="0" w:lastRow="0" w:firstColumn="0" w:lastColumn="0" w:oddVBand="0" w:evenVBand="0" w:oddHBand="1" w:evenHBand="0" w:firstRowFirstColumn="0" w:firstRowLastColumn="0" w:lastRowFirstColumn="0" w:lastRowLastColumn="0"/>
            </w:pPr>
          </w:p>
        </w:tc>
        <w:tc>
          <w:tcPr>
            <w:tcW w:w="1417" w:type="dxa"/>
          </w:tcPr>
          <w:p w14:paraId="7BEA3207" w14:textId="77777777" w:rsidR="00B00212" w:rsidRDefault="00B00212" w:rsidP="001108CA">
            <w:pPr>
              <w:cnfStyle w:val="000000100000" w:firstRow="0" w:lastRow="0" w:firstColumn="0" w:lastColumn="0" w:oddVBand="0" w:evenVBand="0" w:oddHBand="1" w:evenHBand="0" w:firstRowFirstColumn="0" w:firstRowLastColumn="0" w:lastRowFirstColumn="0" w:lastRowLastColumn="0"/>
            </w:pPr>
          </w:p>
        </w:tc>
        <w:tc>
          <w:tcPr>
            <w:tcW w:w="4534" w:type="dxa"/>
          </w:tcPr>
          <w:p w14:paraId="628E438E" w14:textId="77777777" w:rsidR="00B00212" w:rsidRDefault="00B00212" w:rsidP="001108CA">
            <w:pPr>
              <w:cnfStyle w:val="000000100000" w:firstRow="0" w:lastRow="0" w:firstColumn="0" w:lastColumn="0" w:oddVBand="0" w:evenVBand="0" w:oddHBand="1" w:evenHBand="0" w:firstRowFirstColumn="0" w:firstRowLastColumn="0" w:lastRowFirstColumn="0" w:lastRowLastColumn="0"/>
            </w:pPr>
          </w:p>
        </w:tc>
      </w:tr>
      <w:tr w:rsidR="00B00212" w14:paraId="36521F9D" w14:textId="77777777" w:rsidTr="007D57D2">
        <w:tc>
          <w:tcPr>
            <w:cnfStyle w:val="001000000000" w:firstRow="0" w:lastRow="0" w:firstColumn="1" w:lastColumn="0" w:oddVBand="0" w:evenVBand="0" w:oddHBand="0" w:evenHBand="0" w:firstRowFirstColumn="0" w:firstRowLastColumn="0" w:lastRowFirstColumn="0" w:lastRowLastColumn="0"/>
            <w:tcW w:w="2835" w:type="dxa"/>
          </w:tcPr>
          <w:p w14:paraId="335BF205" w14:textId="77777777" w:rsidR="00B00212" w:rsidRPr="00BA0DF1" w:rsidRDefault="00B00212" w:rsidP="001108CA">
            <w:pPr>
              <w:rPr>
                <w:b w:val="0"/>
                <w:bCs w:val="0"/>
              </w:rPr>
            </w:pPr>
          </w:p>
        </w:tc>
        <w:tc>
          <w:tcPr>
            <w:tcW w:w="1418" w:type="dxa"/>
          </w:tcPr>
          <w:p w14:paraId="696066BB" w14:textId="77777777" w:rsidR="00B00212" w:rsidRDefault="00B00212" w:rsidP="001108CA">
            <w:pPr>
              <w:cnfStyle w:val="000000000000" w:firstRow="0" w:lastRow="0" w:firstColumn="0" w:lastColumn="0" w:oddVBand="0" w:evenVBand="0" w:oddHBand="0" w:evenHBand="0" w:firstRowFirstColumn="0" w:firstRowLastColumn="0" w:lastRowFirstColumn="0" w:lastRowLastColumn="0"/>
            </w:pPr>
          </w:p>
        </w:tc>
        <w:tc>
          <w:tcPr>
            <w:tcW w:w="1417" w:type="dxa"/>
          </w:tcPr>
          <w:p w14:paraId="325207A0" w14:textId="77777777" w:rsidR="00B00212" w:rsidRDefault="00B00212" w:rsidP="001108CA">
            <w:pPr>
              <w:cnfStyle w:val="000000000000" w:firstRow="0" w:lastRow="0" w:firstColumn="0" w:lastColumn="0" w:oddVBand="0" w:evenVBand="0" w:oddHBand="0" w:evenHBand="0" w:firstRowFirstColumn="0" w:firstRowLastColumn="0" w:lastRowFirstColumn="0" w:lastRowLastColumn="0"/>
            </w:pPr>
          </w:p>
        </w:tc>
        <w:tc>
          <w:tcPr>
            <w:tcW w:w="4534" w:type="dxa"/>
          </w:tcPr>
          <w:p w14:paraId="0FFB49FD" w14:textId="77777777" w:rsidR="00B00212" w:rsidRDefault="00B00212" w:rsidP="001108CA">
            <w:pPr>
              <w:cnfStyle w:val="000000000000" w:firstRow="0" w:lastRow="0" w:firstColumn="0" w:lastColumn="0" w:oddVBand="0" w:evenVBand="0" w:oddHBand="0" w:evenHBand="0" w:firstRowFirstColumn="0" w:firstRowLastColumn="0" w:lastRowFirstColumn="0" w:lastRowLastColumn="0"/>
            </w:pPr>
          </w:p>
        </w:tc>
      </w:tr>
      <w:tr w:rsidR="00B00212" w14:paraId="1960596E" w14:textId="77777777" w:rsidTr="007D57D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835" w:type="dxa"/>
          </w:tcPr>
          <w:p w14:paraId="0428D31F" w14:textId="77777777" w:rsidR="00B00212" w:rsidRPr="00BA0DF1" w:rsidRDefault="00B00212" w:rsidP="001108CA">
            <w:pPr>
              <w:rPr>
                <w:b w:val="0"/>
                <w:bCs w:val="0"/>
              </w:rPr>
            </w:pPr>
          </w:p>
        </w:tc>
        <w:tc>
          <w:tcPr>
            <w:tcW w:w="1418" w:type="dxa"/>
          </w:tcPr>
          <w:p w14:paraId="2D380E33" w14:textId="77777777" w:rsidR="00B00212" w:rsidRDefault="00B00212" w:rsidP="001108CA">
            <w:pPr>
              <w:cnfStyle w:val="000000100000" w:firstRow="0" w:lastRow="0" w:firstColumn="0" w:lastColumn="0" w:oddVBand="0" w:evenVBand="0" w:oddHBand="1" w:evenHBand="0" w:firstRowFirstColumn="0" w:firstRowLastColumn="0" w:lastRowFirstColumn="0" w:lastRowLastColumn="0"/>
            </w:pPr>
          </w:p>
        </w:tc>
        <w:tc>
          <w:tcPr>
            <w:tcW w:w="1417" w:type="dxa"/>
          </w:tcPr>
          <w:p w14:paraId="5A858E5F" w14:textId="77777777" w:rsidR="00B00212" w:rsidRDefault="00B00212" w:rsidP="001108CA">
            <w:pPr>
              <w:cnfStyle w:val="000000100000" w:firstRow="0" w:lastRow="0" w:firstColumn="0" w:lastColumn="0" w:oddVBand="0" w:evenVBand="0" w:oddHBand="1" w:evenHBand="0" w:firstRowFirstColumn="0" w:firstRowLastColumn="0" w:lastRowFirstColumn="0" w:lastRowLastColumn="0"/>
            </w:pPr>
          </w:p>
        </w:tc>
        <w:tc>
          <w:tcPr>
            <w:tcW w:w="4534" w:type="dxa"/>
          </w:tcPr>
          <w:p w14:paraId="50B3B62A" w14:textId="77777777" w:rsidR="00B00212" w:rsidRDefault="00B00212" w:rsidP="001108CA">
            <w:pPr>
              <w:cnfStyle w:val="000000100000" w:firstRow="0" w:lastRow="0" w:firstColumn="0" w:lastColumn="0" w:oddVBand="0" w:evenVBand="0" w:oddHBand="1" w:evenHBand="0" w:firstRowFirstColumn="0" w:firstRowLastColumn="0" w:lastRowFirstColumn="0" w:lastRowLastColumn="0"/>
            </w:pPr>
          </w:p>
        </w:tc>
      </w:tr>
      <w:tr w:rsidR="00B00212" w14:paraId="3DAAB54C" w14:textId="77777777" w:rsidTr="007D57D2">
        <w:tc>
          <w:tcPr>
            <w:cnfStyle w:val="001000000000" w:firstRow="0" w:lastRow="0" w:firstColumn="1" w:lastColumn="0" w:oddVBand="0" w:evenVBand="0" w:oddHBand="0" w:evenHBand="0" w:firstRowFirstColumn="0" w:firstRowLastColumn="0" w:lastRowFirstColumn="0" w:lastRowLastColumn="0"/>
            <w:tcW w:w="2835" w:type="dxa"/>
          </w:tcPr>
          <w:p w14:paraId="47C85145" w14:textId="77777777" w:rsidR="00B00212" w:rsidRPr="00BA0DF1" w:rsidRDefault="00B00212" w:rsidP="001108CA">
            <w:pPr>
              <w:rPr>
                <w:b w:val="0"/>
                <w:bCs w:val="0"/>
              </w:rPr>
            </w:pPr>
          </w:p>
        </w:tc>
        <w:tc>
          <w:tcPr>
            <w:tcW w:w="1418" w:type="dxa"/>
          </w:tcPr>
          <w:p w14:paraId="6AE293B6" w14:textId="77777777" w:rsidR="00B00212" w:rsidRDefault="00B00212" w:rsidP="001108CA">
            <w:pPr>
              <w:cnfStyle w:val="000000000000" w:firstRow="0" w:lastRow="0" w:firstColumn="0" w:lastColumn="0" w:oddVBand="0" w:evenVBand="0" w:oddHBand="0" w:evenHBand="0" w:firstRowFirstColumn="0" w:firstRowLastColumn="0" w:lastRowFirstColumn="0" w:lastRowLastColumn="0"/>
            </w:pPr>
          </w:p>
        </w:tc>
        <w:tc>
          <w:tcPr>
            <w:tcW w:w="1417" w:type="dxa"/>
          </w:tcPr>
          <w:p w14:paraId="1149B08B" w14:textId="77777777" w:rsidR="00B00212" w:rsidRDefault="00B00212" w:rsidP="001108CA">
            <w:pPr>
              <w:cnfStyle w:val="000000000000" w:firstRow="0" w:lastRow="0" w:firstColumn="0" w:lastColumn="0" w:oddVBand="0" w:evenVBand="0" w:oddHBand="0" w:evenHBand="0" w:firstRowFirstColumn="0" w:firstRowLastColumn="0" w:lastRowFirstColumn="0" w:lastRowLastColumn="0"/>
            </w:pPr>
          </w:p>
        </w:tc>
        <w:tc>
          <w:tcPr>
            <w:tcW w:w="4534" w:type="dxa"/>
          </w:tcPr>
          <w:p w14:paraId="53068F0D" w14:textId="77777777" w:rsidR="00B00212" w:rsidRDefault="00B00212" w:rsidP="001108CA">
            <w:pPr>
              <w:cnfStyle w:val="000000000000" w:firstRow="0" w:lastRow="0" w:firstColumn="0" w:lastColumn="0" w:oddVBand="0" w:evenVBand="0" w:oddHBand="0" w:evenHBand="0" w:firstRowFirstColumn="0" w:firstRowLastColumn="0" w:lastRowFirstColumn="0" w:lastRowLastColumn="0"/>
            </w:pPr>
          </w:p>
        </w:tc>
      </w:tr>
      <w:tr w:rsidR="00B00212" w14:paraId="72CAF0DB" w14:textId="77777777" w:rsidTr="007D57D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835" w:type="dxa"/>
          </w:tcPr>
          <w:p w14:paraId="5E433F22" w14:textId="77777777" w:rsidR="00B00212" w:rsidRPr="00BA0DF1" w:rsidRDefault="00B00212" w:rsidP="001108CA">
            <w:pPr>
              <w:rPr>
                <w:b w:val="0"/>
                <w:bCs w:val="0"/>
              </w:rPr>
            </w:pPr>
          </w:p>
        </w:tc>
        <w:tc>
          <w:tcPr>
            <w:tcW w:w="1418" w:type="dxa"/>
          </w:tcPr>
          <w:p w14:paraId="54D9E826" w14:textId="77777777" w:rsidR="00B00212" w:rsidRDefault="00B00212" w:rsidP="001108CA">
            <w:pPr>
              <w:cnfStyle w:val="000000100000" w:firstRow="0" w:lastRow="0" w:firstColumn="0" w:lastColumn="0" w:oddVBand="0" w:evenVBand="0" w:oddHBand="1" w:evenHBand="0" w:firstRowFirstColumn="0" w:firstRowLastColumn="0" w:lastRowFirstColumn="0" w:lastRowLastColumn="0"/>
            </w:pPr>
          </w:p>
        </w:tc>
        <w:tc>
          <w:tcPr>
            <w:tcW w:w="1417" w:type="dxa"/>
          </w:tcPr>
          <w:p w14:paraId="46ABC9C1" w14:textId="77777777" w:rsidR="00B00212" w:rsidRDefault="00B00212" w:rsidP="001108CA">
            <w:pPr>
              <w:cnfStyle w:val="000000100000" w:firstRow="0" w:lastRow="0" w:firstColumn="0" w:lastColumn="0" w:oddVBand="0" w:evenVBand="0" w:oddHBand="1" w:evenHBand="0" w:firstRowFirstColumn="0" w:firstRowLastColumn="0" w:lastRowFirstColumn="0" w:lastRowLastColumn="0"/>
            </w:pPr>
          </w:p>
        </w:tc>
        <w:tc>
          <w:tcPr>
            <w:tcW w:w="4534" w:type="dxa"/>
          </w:tcPr>
          <w:p w14:paraId="4767C3AF" w14:textId="77777777" w:rsidR="00B00212" w:rsidRDefault="00B00212" w:rsidP="001108CA">
            <w:pPr>
              <w:cnfStyle w:val="000000100000" w:firstRow="0" w:lastRow="0" w:firstColumn="0" w:lastColumn="0" w:oddVBand="0" w:evenVBand="0" w:oddHBand="1" w:evenHBand="0" w:firstRowFirstColumn="0" w:firstRowLastColumn="0" w:lastRowFirstColumn="0" w:lastRowLastColumn="0"/>
            </w:pPr>
          </w:p>
        </w:tc>
      </w:tr>
      <w:tr w:rsidR="00B00212" w14:paraId="382DBD0E" w14:textId="77777777" w:rsidTr="007D57D2">
        <w:tc>
          <w:tcPr>
            <w:cnfStyle w:val="001000000000" w:firstRow="0" w:lastRow="0" w:firstColumn="1" w:lastColumn="0" w:oddVBand="0" w:evenVBand="0" w:oddHBand="0" w:evenHBand="0" w:firstRowFirstColumn="0" w:firstRowLastColumn="0" w:lastRowFirstColumn="0" w:lastRowLastColumn="0"/>
            <w:tcW w:w="2835" w:type="dxa"/>
          </w:tcPr>
          <w:p w14:paraId="59214A52" w14:textId="77777777" w:rsidR="00B00212" w:rsidRPr="00BA0DF1" w:rsidRDefault="00B00212" w:rsidP="001108CA">
            <w:pPr>
              <w:rPr>
                <w:b w:val="0"/>
                <w:bCs w:val="0"/>
              </w:rPr>
            </w:pPr>
          </w:p>
        </w:tc>
        <w:tc>
          <w:tcPr>
            <w:tcW w:w="1418" w:type="dxa"/>
          </w:tcPr>
          <w:p w14:paraId="6D2D1C41" w14:textId="77777777" w:rsidR="00B00212" w:rsidRDefault="00B00212" w:rsidP="001108CA">
            <w:pPr>
              <w:cnfStyle w:val="000000000000" w:firstRow="0" w:lastRow="0" w:firstColumn="0" w:lastColumn="0" w:oddVBand="0" w:evenVBand="0" w:oddHBand="0" w:evenHBand="0" w:firstRowFirstColumn="0" w:firstRowLastColumn="0" w:lastRowFirstColumn="0" w:lastRowLastColumn="0"/>
            </w:pPr>
          </w:p>
        </w:tc>
        <w:tc>
          <w:tcPr>
            <w:tcW w:w="1417" w:type="dxa"/>
          </w:tcPr>
          <w:p w14:paraId="76A1DC1A" w14:textId="77777777" w:rsidR="00B00212" w:rsidRDefault="00B00212" w:rsidP="001108CA">
            <w:pPr>
              <w:cnfStyle w:val="000000000000" w:firstRow="0" w:lastRow="0" w:firstColumn="0" w:lastColumn="0" w:oddVBand="0" w:evenVBand="0" w:oddHBand="0" w:evenHBand="0" w:firstRowFirstColumn="0" w:firstRowLastColumn="0" w:lastRowFirstColumn="0" w:lastRowLastColumn="0"/>
            </w:pPr>
          </w:p>
        </w:tc>
        <w:tc>
          <w:tcPr>
            <w:tcW w:w="4534" w:type="dxa"/>
          </w:tcPr>
          <w:p w14:paraId="3A85C044" w14:textId="77777777" w:rsidR="00B00212" w:rsidRDefault="00B00212" w:rsidP="001108CA">
            <w:pPr>
              <w:cnfStyle w:val="000000000000" w:firstRow="0" w:lastRow="0" w:firstColumn="0" w:lastColumn="0" w:oddVBand="0" w:evenVBand="0" w:oddHBand="0" w:evenHBand="0" w:firstRowFirstColumn="0" w:firstRowLastColumn="0" w:lastRowFirstColumn="0" w:lastRowLastColumn="0"/>
            </w:pPr>
          </w:p>
        </w:tc>
      </w:tr>
      <w:tr w:rsidR="00B00212" w14:paraId="2569FCFA" w14:textId="77777777" w:rsidTr="007D57D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835" w:type="dxa"/>
          </w:tcPr>
          <w:p w14:paraId="0E118088" w14:textId="77777777" w:rsidR="00B00212" w:rsidRPr="00BA0DF1" w:rsidRDefault="00B00212" w:rsidP="001108CA">
            <w:pPr>
              <w:rPr>
                <w:b w:val="0"/>
                <w:bCs w:val="0"/>
              </w:rPr>
            </w:pPr>
          </w:p>
        </w:tc>
        <w:tc>
          <w:tcPr>
            <w:tcW w:w="1418" w:type="dxa"/>
          </w:tcPr>
          <w:p w14:paraId="507CA404" w14:textId="77777777" w:rsidR="00B00212" w:rsidRDefault="00B00212" w:rsidP="001108CA">
            <w:pPr>
              <w:cnfStyle w:val="000000100000" w:firstRow="0" w:lastRow="0" w:firstColumn="0" w:lastColumn="0" w:oddVBand="0" w:evenVBand="0" w:oddHBand="1" w:evenHBand="0" w:firstRowFirstColumn="0" w:firstRowLastColumn="0" w:lastRowFirstColumn="0" w:lastRowLastColumn="0"/>
            </w:pPr>
          </w:p>
        </w:tc>
        <w:tc>
          <w:tcPr>
            <w:tcW w:w="1417" w:type="dxa"/>
          </w:tcPr>
          <w:p w14:paraId="58AD19A6" w14:textId="77777777" w:rsidR="00B00212" w:rsidRDefault="00B00212" w:rsidP="001108CA">
            <w:pPr>
              <w:cnfStyle w:val="000000100000" w:firstRow="0" w:lastRow="0" w:firstColumn="0" w:lastColumn="0" w:oddVBand="0" w:evenVBand="0" w:oddHBand="1" w:evenHBand="0" w:firstRowFirstColumn="0" w:firstRowLastColumn="0" w:lastRowFirstColumn="0" w:lastRowLastColumn="0"/>
            </w:pPr>
          </w:p>
        </w:tc>
        <w:tc>
          <w:tcPr>
            <w:tcW w:w="4534" w:type="dxa"/>
          </w:tcPr>
          <w:p w14:paraId="03BDDA3D" w14:textId="77777777" w:rsidR="00B00212" w:rsidRDefault="00B00212" w:rsidP="001108CA">
            <w:pPr>
              <w:cnfStyle w:val="000000100000" w:firstRow="0" w:lastRow="0" w:firstColumn="0" w:lastColumn="0" w:oddVBand="0" w:evenVBand="0" w:oddHBand="1" w:evenHBand="0" w:firstRowFirstColumn="0" w:firstRowLastColumn="0" w:lastRowFirstColumn="0" w:lastRowLastColumn="0"/>
            </w:pPr>
          </w:p>
        </w:tc>
      </w:tr>
      <w:tr w:rsidR="00B00212" w14:paraId="2BC4D4EC" w14:textId="77777777" w:rsidTr="007D57D2">
        <w:tc>
          <w:tcPr>
            <w:cnfStyle w:val="001000000000" w:firstRow="0" w:lastRow="0" w:firstColumn="1" w:lastColumn="0" w:oddVBand="0" w:evenVBand="0" w:oddHBand="0" w:evenHBand="0" w:firstRowFirstColumn="0" w:firstRowLastColumn="0" w:lastRowFirstColumn="0" w:lastRowLastColumn="0"/>
            <w:tcW w:w="2835" w:type="dxa"/>
          </w:tcPr>
          <w:p w14:paraId="03E269B9" w14:textId="77777777" w:rsidR="00B00212" w:rsidRPr="00BA0DF1" w:rsidRDefault="00B00212" w:rsidP="001108CA">
            <w:pPr>
              <w:rPr>
                <w:b w:val="0"/>
                <w:bCs w:val="0"/>
              </w:rPr>
            </w:pPr>
          </w:p>
        </w:tc>
        <w:tc>
          <w:tcPr>
            <w:tcW w:w="1418" w:type="dxa"/>
          </w:tcPr>
          <w:p w14:paraId="1FFE8F10" w14:textId="77777777" w:rsidR="00B00212" w:rsidRDefault="00B00212" w:rsidP="001108CA">
            <w:pPr>
              <w:cnfStyle w:val="000000000000" w:firstRow="0" w:lastRow="0" w:firstColumn="0" w:lastColumn="0" w:oddVBand="0" w:evenVBand="0" w:oddHBand="0" w:evenHBand="0" w:firstRowFirstColumn="0" w:firstRowLastColumn="0" w:lastRowFirstColumn="0" w:lastRowLastColumn="0"/>
            </w:pPr>
          </w:p>
        </w:tc>
        <w:tc>
          <w:tcPr>
            <w:tcW w:w="1417" w:type="dxa"/>
          </w:tcPr>
          <w:p w14:paraId="03C31CC7" w14:textId="77777777" w:rsidR="00B00212" w:rsidRDefault="00B00212" w:rsidP="001108CA">
            <w:pPr>
              <w:cnfStyle w:val="000000000000" w:firstRow="0" w:lastRow="0" w:firstColumn="0" w:lastColumn="0" w:oddVBand="0" w:evenVBand="0" w:oddHBand="0" w:evenHBand="0" w:firstRowFirstColumn="0" w:firstRowLastColumn="0" w:lastRowFirstColumn="0" w:lastRowLastColumn="0"/>
            </w:pPr>
          </w:p>
        </w:tc>
        <w:tc>
          <w:tcPr>
            <w:tcW w:w="4534" w:type="dxa"/>
          </w:tcPr>
          <w:p w14:paraId="6F33A81A" w14:textId="77777777" w:rsidR="00B00212" w:rsidRDefault="00B00212" w:rsidP="001108CA">
            <w:pPr>
              <w:cnfStyle w:val="000000000000" w:firstRow="0" w:lastRow="0" w:firstColumn="0" w:lastColumn="0" w:oddVBand="0" w:evenVBand="0" w:oddHBand="0" w:evenHBand="0" w:firstRowFirstColumn="0" w:firstRowLastColumn="0" w:lastRowFirstColumn="0" w:lastRowLastColumn="0"/>
            </w:pPr>
          </w:p>
        </w:tc>
      </w:tr>
      <w:tr w:rsidR="00B00212" w14:paraId="0A70828E" w14:textId="77777777" w:rsidTr="007D57D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835" w:type="dxa"/>
          </w:tcPr>
          <w:p w14:paraId="60D757CC" w14:textId="77777777" w:rsidR="00B00212" w:rsidRPr="00BA0DF1" w:rsidRDefault="00B00212" w:rsidP="001108CA">
            <w:pPr>
              <w:rPr>
                <w:b w:val="0"/>
                <w:bCs w:val="0"/>
              </w:rPr>
            </w:pPr>
          </w:p>
        </w:tc>
        <w:tc>
          <w:tcPr>
            <w:tcW w:w="1418" w:type="dxa"/>
          </w:tcPr>
          <w:p w14:paraId="40501748" w14:textId="77777777" w:rsidR="00B00212" w:rsidRDefault="00B00212" w:rsidP="001108CA">
            <w:pPr>
              <w:cnfStyle w:val="000000100000" w:firstRow="0" w:lastRow="0" w:firstColumn="0" w:lastColumn="0" w:oddVBand="0" w:evenVBand="0" w:oddHBand="1" w:evenHBand="0" w:firstRowFirstColumn="0" w:firstRowLastColumn="0" w:lastRowFirstColumn="0" w:lastRowLastColumn="0"/>
            </w:pPr>
          </w:p>
        </w:tc>
        <w:tc>
          <w:tcPr>
            <w:tcW w:w="1417" w:type="dxa"/>
          </w:tcPr>
          <w:p w14:paraId="5B9A0DC1" w14:textId="77777777" w:rsidR="00B00212" w:rsidRDefault="00B00212" w:rsidP="001108CA">
            <w:pPr>
              <w:cnfStyle w:val="000000100000" w:firstRow="0" w:lastRow="0" w:firstColumn="0" w:lastColumn="0" w:oddVBand="0" w:evenVBand="0" w:oddHBand="1" w:evenHBand="0" w:firstRowFirstColumn="0" w:firstRowLastColumn="0" w:lastRowFirstColumn="0" w:lastRowLastColumn="0"/>
            </w:pPr>
          </w:p>
        </w:tc>
        <w:tc>
          <w:tcPr>
            <w:tcW w:w="4534" w:type="dxa"/>
          </w:tcPr>
          <w:p w14:paraId="400E94D5" w14:textId="77777777" w:rsidR="00B00212" w:rsidRDefault="00B00212" w:rsidP="001108CA">
            <w:pPr>
              <w:cnfStyle w:val="000000100000" w:firstRow="0" w:lastRow="0" w:firstColumn="0" w:lastColumn="0" w:oddVBand="0" w:evenVBand="0" w:oddHBand="1" w:evenHBand="0" w:firstRowFirstColumn="0" w:firstRowLastColumn="0" w:lastRowFirstColumn="0" w:lastRowLastColumn="0"/>
            </w:pPr>
          </w:p>
        </w:tc>
      </w:tr>
      <w:tr w:rsidR="00B00212" w14:paraId="68887EDB" w14:textId="77777777" w:rsidTr="007D57D2">
        <w:tc>
          <w:tcPr>
            <w:cnfStyle w:val="001000000000" w:firstRow="0" w:lastRow="0" w:firstColumn="1" w:lastColumn="0" w:oddVBand="0" w:evenVBand="0" w:oddHBand="0" w:evenHBand="0" w:firstRowFirstColumn="0" w:firstRowLastColumn="0" w:lastRowFirstColumn="0" w:lastRowLastColumn="0"/>
            <w:tcW w:w="2835" w:type="dxa"/>
          </w:tcPr>
          <w:p w14:paraId="7CD2DB2C" w14:textId="77777777" w:rsidR="00B00212" w:rsidRPr="00BA0DF1" w:rsidRDefault="00B00212" w:rsidP="001108CA">
            <w:pPr>
              <w:rPr>
                <w:b w:val="0"/>
                <w:bCs w:val="0"/>
              </w:rPr>
            </w:pPr>
          </w:p>
        </w:tc>
        <w:tc>
          <w:tcPr>
            <w:tcW w:w="1418" w:type="dxa"/>
          </w:tcPr>
          <w:p w14:paraId="402F20F8" w14:textId="77777777" w:rsidR="00B00212" w:rsidRDefault="00B00212" w:rsidP="001108CA">
            <w:pPr>
              <w:cnfStyle w:val="000000000000" w:firstRow="0" w:lastRow="0" w:firstColumn="0" w:lastColumn="0" w:oddVBand="0" w:evenVBand="0" w:oddHBand="0" w:evenHBand="0" w:firstRowFirstColumn="0" w:firstRowLastColumn="0" w:lastRowFirstColumn="0" w:lastRowLastColumn="0"/>
            </w:pPr>
          </w:p>
        </w:tc>
        <w:tc>
          <w:tcPr>
            <w:tcW w:w="1417" w:type="dxa"/>
          </w:tcPr>
          <w:p w14:paraId="6B1098D7" w14:textId="77777777" w:rsidR="00B00212" w:rsidRDefault="00B00212" w:rsidP="001108CA">
            <w:pPr>
              <w:cnfStyle w:val="000000000000" w:firstRow="0" w:lastRow="0" w:firstColumn="0" w:lastColumn="0" w:oddVBand="0" w:evenVBand="0" w:oddHBand="0" w:evenHBand="0" w:firstRowFirstColumn="0" w:firstRowLastColumn="0" w:lastRowFirstColumn="0" w:lastRowLastColumn="0"/>
            </w:pPr>
          </w:p>
        </w:tc>
        <w:tc>
          <w:tcPr>
            <w:tcW w:w="4534" w:type="dxa"/>
          </w:tcPr>
          <w:p w14:paraId="76C46CA2" w14:textId="77777777" w:rsidR="00B00212" w:rsidRDefault="00B00212" w:rsidP="001108CA">
            <w:pPr>
              <w:cnfStyle w:val="000000000000" w:firstRow="0" w:lastRow="0" w:firstColumn="0" w:lastColumn="0" w:oddVBand="0" w:evenVBand="0" w:oddHBand="0" w:evenHBand="0" w:firstRowFirstColumn="0" w:firstRowLastColumn="0" w:lastRowFirstColumn="0" w:lastRowLastColumn="0"/>
            </w:pPr>
          </w:p>
        </w:tc>
      </w:tr>
      <w:tr w:rsidR="00B00212" w14:paraId="10F8CDB1" w14:textId="77777777" w:rsidTr="007D57D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835" w:type="dxa"/>
          </w:tcPr>
          <w:p w14:paraId="35C1C593" w14:textId="77777777" w:rsidR="00B00212" w:rsidRPr="00BA0DF1" w:rsidRDefault="00B00212" w:rsidP="001108CA">
            <w:pPr>
              <w:rPr>
                <w:b w:val="0"/>
                <w:bCs w:val="0"/>
              </w:rPr>
            </w:pPr>
          </w:p>
        </w:tc>
        <w:tc>
          <w:tcPr>
            <w:tcW w:w="1418" w:type="dxa"/>
          </w:tcPr>
          <w:p w14:paraId="65C56EDE" w14:textId="77777777" w:rsidR="00B00212" w:rsidRDefault="00B00212" w:rsidP="001108CA">
            <w:pPr>
              <w:cnfStyle w:val="000000100000" w:firstRow="0" w:lastRow="0" w:firstColumn="0" w:lastColumn="0" w:oddVBand="0" w:evenVBand="0" w:oddHBand="1" w:evenHBand="0" w:firstRowFirstColumn="0" w:firstRowLastColumn="0" w:lastRowFirstColumn="0" w:lastRowLastColumn="0"/>
            </w:pPr>
          </w:p>
        </w:tc>
        <w:tc>
          <w:tcPr>
            <w:tcW w:w="1417" w:type="dxa"/>
          </w:tcPr>
          <w:p w14:paraId="623B2C03" w14:textId="77777777" w:rsidR="00B00212" w:rsidRDefault="00B00212" w:rsidP="001108CA">
            <w:pPr>
              <w:cnfStyle w:val="000000100000" w:firstRow="0" w:lastRow="0" w:firstColumn="0" w:lastColumn="0" w:oddVBand="0" w:evenVBand="0" w:oddHBand="1" w:evenHBand="0" w:firstRowFirstColumn="0" w:firstRowLastColumn="0" w:lastRowFirstColumn="0" w:lastRowLastColumn="0"/>
            </w:pPr>
          </w:p>
        </w:tc>
        <w:tc>
          <w:tcPr>
            <w:tcW w:w="4534" w:type="dxa"/>
          </w:tcPr>
          <w:p w14:paraId="1314687A" w14:textId="77777777" w:rsidR="00B00212" w:rsidRDefault="00B00212" w:rsidP="001108CA">
            <w:pPr>
              <w:cnfStyle w:val="000000100000" w:firstRow="0" w:lastRow="0" w:firstColumn="0" w:lastColumn="0" w:oddVBand="0" w:evenVBand="0" w:oddHBand="1" w:evenHBand="0" w:firstRowFirstColumn="0" w:firstRowLastColumn="0" w:lastRowFirstColumn="0" w:lastRowLastColumn="0"/>
            </w:pPr>
          </w:p>
        </w:tc>
      </w:tr>
      <w:tr w:rsidR="00B00212" w14:paraId="284C3DBC" w14:textId="77777777" w:rsidTr="007D57D2">
        <w:tc>
          <w:tcPr>
            <w:cnfStyle w:val="001000000000" w:firstRow="0" w:lastRow="0" w:firstColumn="1" w:lastColumn="0" w:oddVBand="0" w:evenVBand="0" w:oddHBand="0" w:evenHBand="0" w:firstRowFirstColumn="0" w:firstRowLastColumn="0" w:lastRowFirstColumn="0" w:lastRowLastColumn="0"/>
            <w:tcW w:w="2835" w:type="dxa"/>
          </w:tcPr>
          <w:p w14:paraId="1348C266" w14:textId="77777777" w:rsidR="00B00212" w:rsidRPr="00BA0DF1" w:rsidRDefault="00B00212" w:rsidP="001108CA">
            <w:pPr>
              <w:rPr>
                <w:b w:val="0"/>
                <w:bCs w:val="0"/>
              </w:rPr>
            </w:pPr>
          </w:p>
        </w:tc>
        <w:tc>
          <w:tcPr>
            <w:tcW w:w="1418" w:type="dxa"/>
          </w:tcPr>
          <w:p w14:paraId="695688D0" w14:textId="77777777" w:rsidR="00B00212" w:rsidRDefault="00B00212" w:rsidP="001108CA">
            <w:pPr>
              <w:cnfStyle w:val="000000000000" w:firstRow="0" w:lastRow="0" w:firstColumn="0" w:lastColumn="0" w:oddVBand="0" w:evenVBand="0" w:oddHBand="0" w:evenHBand="0" w:firstRowFirstColumn="0" w:firstRowLastColumn="0" w:lastRowFirstColumn="0" w:lastRowLastColumn="0"/>
            </w:pPr>
          </w:p>
        </w:tc>
        <w:tc>
          <w:tcPr>
            <w:tcW w:w="1417" w:type="dxa"/>
          </w:tcPr>
          <w:p w14:paraId="37CB7186" w14:textId="77777777" w:rsidR="00B00212" w:rsidRDefault="00B00212" w:rsidP="001108CA">
            <w:pPr>
              <w:cnfStyle w:val="000000000000" w:firstRow="0" w:lastRow="0" w:firstColumn="0" w:lastColumn="0" w:oddVBand="0" w:evenVBand="0" w:oddHBand="0" w:evenHBand="0" w:firstRowFirstColumn="0" w:firstRowLastColumn="0" w:lastRowFirstColumn="0" w:lastRowLastColumn="0"/>
            </w:pPr>
          </w:p>
        </w:tc>
        <w:tc>
          <w:tcPr>
            <w:tcW w:w="4534" w:type="dxa"/>
          </w:tcPr>
          <w:p w14:paraId="12CEF2FB" w14:textId="77777777" w:rsidR="00B00212" w:rsidRDefault="00B00212" w:rsidP="001108CA">
            <w:pPr>
              <w:cnfStyle w:val="000000000000" w:firstRow="0" w:lastRow="0" w:firstColumn="0" w:lastColumn="0" w:oddVBand="0" w:evenVBand="0" w:oddHBand="0" w:evenHBand="0" w:firstRowFirstColumn="0" w:firstRowLastColumn="0" w:lastRowFirstColumn="0" w:lastRowLastColumn="0"/>
            </w:pPr>
          </w:p>
        </w:tc>
      </w:tr>
      <w:tr w:rsidR="00B00212" w14:paraId="50692AF6" w14:textId="77777777" w:rsidTr="007D57D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835" w:type="dxa"/>
          </w:tcPr>
          <w:p w14:paraId="0743F693" w14:textId="77777777" w:rsidR="00B00212" w:rsidRPr="00BA0DF1" w:rsidRDefault="00B00212" w:rsidP="001108CA">
            <w:pPr>
              <w:rPr>
                <w:b w:val="0"/>
                <w:bCs w:val="0"/>
              </w:rPr>
            </w:pPr>
          </w:p>
        </w:tc>
        <w:tc>
          <w:tcPr>
            <w:tcW w:w="1418" w:type="dxa"/>
          </w:tcPr>
          <w:p w14:paraId="555722D8" w14:textId="77777777" w:rsidR="00B00212" w:rsidRDefault="00B00212" w:rsidP="001108CA">
            <w:pPr>
              <w:cnfStyle w:val="000000100000" w:firstRow="0" w:lastRow="0" w:firstColumn="0" w:lastColumn="0" w:oddVBand="0" w:evenVBand="0" w:oddHBand="1" w:evenHBand="0" w:firstRowFirstColumn="0" w:firstRowLastColumn="0" w:lastRowFirstColumn="0" w:lastRowLastColumn="0"/>
            </w:pPr>
          </w:p>
        </w:tc>
        <w:tc>
          <w:tcPr>
            <w:tcW w:w="1417" w:type="dxa"/>
          </w:tcPr>
          <w:p w14:paraId="0AE09037" w14:textId="77777777" w:rsidR="00B00212" w:rsidRDefault="00B00212" w:rsidP="001108CA">
            <w:pPr>
              <w:cnfStyle w:val="000000100000" w:firstRow="0" w:lastRow="0" w:firstColumn="0" w:lastColumn="0" w:oddVBand="0" w:evenVBand="0" w:oddHBand="1" w:evenHBand="0" w:firstRowFirstColumn="0" w:firstRowLastColumn="0" w:lastRowFirstColumn="0" w:lastRowLastColumn="0"/>
            </w:pPr>
          </w:p>
        </w:tc>
        <w:tc>
          <w:tcPr>
            <w:tcW w:w="4534" w:type="dxa"/>
          </w:tcPr>
          <w:p w14:paraId="640935FE" w14:textId="77777777" w:rsidR="00B00212" w:rsidRDefault="00B00212" w:rsidP="001108CA">
            <w:pPr>
              <w:cnfStyle w:val="000000100000" w:firstRow="0" w:lastRow="0" w:firstColumn="0" w:lastColumn="0" w:oddVBand="0" w:evenVBand="0" w:oddHBand="1" w:evenHBand="0" w:firstRowFirstColumn="0" w:firstRowLastColumn="0" w:lastRowFirstColumn="0" w:lastRowLastColumn="0"/>
            </w:pPr>
          </w:p>
        </w:tc>
      </w:tr>
    </w:tbl>
    <w:p w14:paraId="453D0748" w14:textId="77777777" w:rsidR="00AD7BB9" w:rsidRDefault="00AD7BB9" w:rsidP="00D64ED7">
      <w:pPr>
        <w:suppressAutoHyphens/>
      </w:pPr>
    </w:p>
    <w:p w14:paraId="344B3F89" w14:textId="77777777" w:rsidR="00D64ED7" w:rsidRPr="000D1247" w:rsidRDefault="00D64ED7" w:rsidP="00D64ED7">
      <w:pPr>
        <w:pStyle w:val="Heading1"/>
      </w:pPr>
      <w:bookmarkStart w:id="121" w:name="_Toc156397628"/>
      <w:bookmarkStart w:id="122" w:name="_Toc169623383"/>
      <w:bookmarkStart w:id="123" w:name="_Toc173851812"/>
      <w:bookmarkStart w:id="124" w:name="_Toc204352523"/>
      <w:r w:rsidRPr="000D1247">
        <w:rPr>
          <w:rFonts w:eastAsia="Arial"/>
        </w:rPr>
        <w:lastRenderedPageBreak/>
        <w:t xml:space="preserve">Appendix </w:t>
      </w:r>
      <w:r>
        <w:rPr>
          <w:rFonts w:eastAsia="Arial"/>
        </w:rPr>
        <w:t xml:space="preserve">A - </w:t>
      </w:r>
      <w:r>
        <w:t>G</w:t>
      </w:r>
      <w:r w:rsidRPr="000D1247">
        <w:t>antt</w:t>
      </w:r>
      <w:r w:rsidRPr="000D1247">
        <w:rPr>
          <w:rFonts w:eastAsia="Arial"/>
        </w:rPr>
        <w:t xml:space="preserve"> chart [or] project delivery/works schedule</w:t>
      </w:r>
      <w:bookmarkEnd w:id="121"/>
      <w:bookmarkEnd w:id="122"/>
      <w:bookmarkEnd w:id="123"/>
      <w:bookmarkEnd w:id="124"/>
      <w:r w:rsidRPr="000D1247">
        <w:rPr>
          <w:rFonts w:eastAsia="Arial"/>
        </w:rPr>
        <w:t xml:space="preserve"> </w:t>
      </w:r>
    </w:p>
    <w:p w14:paraId="45D1364C" w14:textId="77777777" w:rsidR="00D64ED7" w:rsidRPr="000D1247" w:rsidRDefault="00D64ED7" w:rsidP="0088509B">
      <w:pPr>
        <w:suppressAutoHyphens/>
        <w:spacing w:line="280" w:lineRule="atLeast"/>
      </w:pPr>
      <w:r w:rsidRPr="000D1247">
        <w:t xml:space="preserve">[Delete </w:t>
      </w:r>
      <w:r>
        <w:t>w</w:t>
      </w:r>
      <w:r w:rsidRPr="000D1247">
        <w:t xml:space="preserve">hichever </w:t>
      </w:r>
      <w:r>
        <w:t>d</w:t>
      </w:r>
      <w:r w:rsidRPr="000D1247">
        <w:t xml:space="preserve">oes </w:t>
      </w:r>
      <w:r>
        <w:t>n</w:t>
      </w:r>
      <w:r w:rsidRPr="000D1247">
        <w:t xml:space="preserve">ot </w:t>
      </w:r>
      <w:r>
        <w:t>a</w:t>
      </w:r>
      <w:r w:rsidRPr="000D1247">
        <w:t>pply]</w:t>
      </w:r>
    </w:p>
    <w:p w14:paraId="061CDF0C" w14:textId="77777777" w:rsidR="00D64ED7" w:rsidRPr="000D1247" w:rsidRDefault="00D64ED7" w:rsidP="0088509B">
      <w:pPr>
        <w:spacing w:line="280" w:lineRule="atLeast"/>
      </w:pPr>
      <w:r w:rsidRPr="000D1247">
        <w:t>Please embed a Gantt chart</w:t>
      </w:r>
      <w:r>
        <w:t>/schedule</w:t>
      </w:r>
      <w:r w:rsidRPr="000D1247">
        <w:t xml:space="preserve"> below or attach copy as a PDF to the Application.</w:t>
      </w:r>
    </w:p>
    <w:p w14:paraId="1CA5963E" w14:textId="77777777" w:rsidR="00D64ED7" w:rsidRPr="000D1247" w:rsidRDefault="00D64ED7" w:rsidP="0088509B">
      <w:pPr>
        <w:suppressAutoHyphens/>
        <w:spacing w:line="280" w:lineRule="atLeast"/>
      </w:pPr>
    </w:p>
    <w:p w14:paraId="17819BEC" w14:textId="77777777" w:rsidR="00D64ED7" w:rsidRPr="000D1247" w:rsidRDefault="00D64ED7" w:rsidP="00D64ED7">
      <w:pPr>
        <w:suppressAutoHyphens/>
      </w:pPr>
      <w:r w:rsidRPr="000D1247">
        <w:br w:type="page"/>
      </w:r>
    </w:p>
    <w:p w14:paraId="62476694" w14:textId="77777777" w:rsidR="00D64ED7" w:rsidRPr="000D1247" w:rsidRDefault="00D64ED7" w:rsidP="00D64ED7">
      <w:pPr>
        <w:pStyle w:val="Heading1"/>
      </w:pPr>
      <w:bookmarkStart w:id="125" w:name="_Toc156397629"/>
      <w:bookmarkStart w:id="126" w:name="_Toc169623384"/>
      <w:bookmarkStart w:id="127" w:name="_Toc173851813"/>
      <w:bookmarkStart w:id="128" w:name="_Toc204352524"/>
      <w:r w:rsidRPr="000D1247">
        <w:lastRenderedPageBreak/>
        <w:t xml:space="preserve">Appendix </w:t>
      </w:r>
      <w:r>
        <w:t>B - P</w:t>
      </w:r>
      <w:r w:rsidRPr="000D1247">
        <w:t>roject cost breakdown</w:t>
      </w:r>
      <w:bookmarkEnd w:id="125"/>
      <w:bookmarkEnd w:id="126"/>
      <w:bookmarkEnd w:id="127"/>
      <w:bookmarkEnd w:id="128"/>
    </w:p>
    <w:tbl>
      <w:tblPr>
        <w:tblW w:w="5000" w:type="pct"/>
        <w:shd w:val="clear" w:color="auto" w:fill="CAD7E2" w:themeFill="text2" w:themeFillTint="33"/>
        <w:tblLayout w:type="fixed"/>
        <w:tblCellMar>
          <w:top w:w="57" w:type="dxa"/>
          <w:left w:w="57" w:type="dxa"/>
          <w:bottom w:w="57" w:type="dxa"/>
          <w:right w:w="57" w:type="dxa"/>
        </w:tblCellMar>
        <w:tblLook w:val="04A0" w:firstRow="1" w:lastRow="0" w:firstColumn="1" w:lastColumn="0" w:noHBand="0" w:noVBand="1"/>
      </w:tblPr>
      <w:tblGrid>
        <w:gridCol w:w="703"/>
        <w:gridCol w:w="9501"/>
      </w:tblGrid>
      <w:tr w:rsidR="00D64ED7" w:rsidRPr="000D1247" w14:paraId="7194EDE3" w14:textId="77777777" w:rsidTr="001108CA">
        <w:trPr>
          <w:trHeight w:val="284"/>
          <w:tblHeader/>
        </w:trPr>
        <w:tc>
          <w:tcPr>
            <w:tcW w:w="709" w:type="dxa"/>
            <w:shd w:val="clear" w:color="auto" w:fill="263746" w:themeFill="text2"/>
            <w:vAlign w:val="center"/>
          </w:tcPr>
          <w:p w14:paraId="68371E4B" w14:textId="77777777" w:rsidR="00D64ED7" w:rsidRPr="000D1247" w:rsidRDefault="00D64ED7" w:rsidP="001108CA">
            <w:pPr>
              <w:pStyle w:val="Breakoutboxtitle"/>
            </w:pPr>
            <w:r w:rsidRPr="000D1247">
              <w:rPr>
                <w:noProof/>
              </w:rPr>
              <w:drawing>
                <wp:inline distT="0" distB="0" distL="0" distR="0" wp14:anchorId="4268789D" wp14:editId="3CE7EEFC">
                  <wp:extent cx="360000" cy="360000"/>
                  <wp:effectExtent l="0" t="0" r="2540" b="2540"/>
                  <wp:docPr id="763010627" name="Graphic 3" descr="Information with solid fil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21389349" name="Graphic 1921389349" descr="Information with solid fill"/>
                          <pic:cNvPicPr/>
                        </pic:nvPicPr>
                        <pic:blipFill>
                          <a:blip r:embed="rId27">
                            <a:extLst>
                              <a:ext uri="{28A0092B-C50C-407E-A947-70E740481C1C}">
                                <a14:useLocalDpi xmlns:a14="http://schemas.microsoft.com/office/drawing/2010/main" val="0"/>
                              </a:ext>
                              <a:ext uri="{96DAC541-7B7A-43D3-8B79-37D633B846F1}">
                                <asvg:svgBlip xmlns:asvg="http://schemas.microsoft.com/office/drawing/2016/SVG/main" r:embed="rId28"/>
                              </a:ext>
                            </a:extLst>
                          </a:blip>
                          <a:stretch>
                            <a:fillRect/>
                          </a:stretch>
                        </pic:blipFill>
                        <pic:spPr>
                          <a:xfrm>
                            <a:off x="0" y="0"/>
                            <a:ext cx="360000" cy="360000"/>
                          </a:xfrm>
                          <a:prstGeom prst="rect">
                            <a:avLst/>
                          </a:prstGeom>
                        </pic:spPr>
                      </pic:pic>
                    </a:graphicData>
                  </a:graphic>
                </wp:inline>
              </w:drawing>
            </w:r>
          </w:p>
        </w:tc>
        <w:tc>
          <w:tcPr>
            <w:tcW w:w="9595" w:type="dxa"/>
            <w:shd w:val="clear" w:color="auto" w:fill="263746" w:themeFill="text2"/>
            <w:vAlign w:val="center"/>
          </w:tcPr>
          <w:p w14:paraId="25921DFB" w14:textId="77777777" w:rsidR="00D64ED7" w:rsidRPr="009C2E90" w:rsidRDefault="00D64ED7" w:rsidP="001108CA">
            <w:pPr>
              <w:pStyle w:val="Breakoutboxtitle"/>
            </w:pPr>
            <w:r w:rsidRPr="009C2E90">
              <w:t>Guidance</w:t>
            </w:r>
          </w:p>
        </w:tc>
      </w:tr>
      <w:tr w:rsidR="00D64ED7" w:rsidRPr="000D1247" w14:paraId="116FE008" w14:textId="77777777" w:rsidTr="001108CA">
        <w:trPr>
          <w:trHeight w:val="284"/>
        </w:trPr>
        <w:tc>
          <w:tcPr>
            <w:tcW w:w="10304" w:type="dxa"/>
            <w:gridSpan w:val="2"/>
            <w:shd w:val="clear" w:color="auto" w:fill="CAD7E2" w:themeFill="text2" w:themeFillTint="33"/>
          </w:tcPr>
          <w:p w14:paraId="79771725" w14:textId="77777777" w:rsidR="00D64ED7" w:rsidRPr="000D1247" w:rsidRDefault="00D64ED7" w:rsidP="0088509B">
            <w:pPr>
              <w:pStyle w:val="Breakouttext"/>
              <w:keepLines/>
              <w:numPr>
                <w:ilvl w:val="0"/>
                <w:numId w:val="46"/>
              </w:numPr>
              <w:suppressAutoHyphens/>
              <w:spacing w:line="280" w:lineRule="atLeast"/>
            </w:pPr>
            <w:r w:rsidRPr="000D1247">
              <w:t xml:space="preserve">Include all Eligible and Ineligible Project Costs and indicate how these costs will be distributed between the financial contributors to the Project. </w:t>
            </w:r>
          </w:p>
          <w:p w14:paraId="68BFE60B" w14:textId="77777777" w:rsidR="00D64ED7" w:rsidRPr="000D1247" w:rsidRDefault="00D64ED7" w:rsidP="0088509B">
            <w:pPr>
              <w:pStyle w:val="Breakouttext"/>
              <w:keepLines/>
              <w:numPr>
                <w:ilvl w:val="0"/>
                <w:numId w:val="46"/>
              </w:numPr>
              <w:suppressAutoHyphens/>
              <w:spacing w:line="280" w:lineRule="atLeast"/>
            </w:pPr>
            <w:r w:rsidRPr="000D1247">
              <w:t xml:space="preserve">Project funding sought can only be used for Eligible Project Costs. Refer to the </w:t>
            </w:r>
            <w:r>
              <w:t>Program</w:t>
            </w:r>
            <w:r w:rsidRPr="000D1247">
              <w:t xml:space="preserve"> Guidelines (section X) for further information.</w:t>
            </w:r>
          </w:p>
          <w:p w14:paraId="24E91ABA" w14:textId="77777777" w:rsidR="00D64ED7" w:rsidRPr="000D1247" w:rsidRDefault="00D64ED7" w:rsidP="0088509B">
            <w:pPr>
              <w:pStyle w:val="Breakouttext"/>
              <w:keepLines/>
              <w:numPr>
                <w:ilvl w:val="0"/>
                <w:numId w:val="46"/>
              </w:numPr>
              <w:suppressAutoHyphens/>
              <w:spacing w:line="280" w:lineRule="atLeast"/>
            </w:pPr>
            <w:r w:rsidRPr="000D1247">
              <w:t xml:space="preserve">All Ineligible Project Costs must be covered by Applicant or other contributors. </w:t>
            </w:r>
          </w:p>
          <w:p w14:paraId="1DB3062C" w14:textId="77777777" w:rsidR="00D64ED7" w:rsidRPr="000D1247" w:rsidRDefault="00D64ED7" w:rsidP="0088509B">
            <w:pPr>
              <w:pStyle w:val="Breakouttext"/>
              <w:keepLines/>
              <w:numPr>
                <w:ilvl w:val="0"/>
                <w:numId w:val="46"/>
              </w:numPr>
              <w:suppressAutoHyphens/>
              <w:spacing w:line="280" w:lineRule="atLeast"/>
            </w:pPr>
            <w:r w:rsidRPr="000D1247">
              <w:t xml:space="preserve">Eligible and Ineligible Costs must be identified as such in the column provided. See section X of the </w:t>
            </w:r>
            <w:r>
              <w:t>Program</w:t>
            </w:r>
            <w:r w:rsidRPr="000D1247">
              <w:t xml:space="preserve"> Guidelines for information on Eligible and Ineligible Costs.</w:t>
            </w:r>
          </w:p>
          <w:p w14:paraId="78008D17" w14:textId="77777777" w:rsidR="00D64ED7" w:rsidRPr="000D1247" w:rsidRDefault="00D64ED7" w:rsidP="0088509B">
            <w:pPr>
              <w:pStyle w:val="Breakouttext"/>
              <w:keepLines/>
              <w:numPr>
                <w:ilvl w:val="0"/>
                <w:numId w:val="46"/>
              </w:numPr>
              <w:suppressAutoHyphens/>
              <w:spacing w:line="280" w:lineRule="atLeast"/>
            </w:pPr>
            <w:r w:rsidRPr="000D1247">
              <w:t>All costs and funding must be exclusive of GST.</w:t>
            </w:r>
          </w:p>
          <w:p w14:paraId="483193A8" w14:textId="77777777" w:rsidR="00D64ED7" w:rsidRPr="000D1247" w:rsidRDefault="00D64ED7" w:rsidP="0088509B">
            <w:pPr>
              <w:pStyle w:val="Breakouttext"/>
              <w:keepLines/>
              <w:numPr>
                <w:ilvl w:val="0"/>
                <w:numId w:val="46"/>
              </w:numPr>
              <w:suppressAutoHyphens/>
              <w:spacing w:line="280" w:lineRule="atLeast"/>
            </w:pPr>
            <w:r w:rsidRPr="000D1247">
              <w:t>It is recommended that a contingency of up to a maximum of 15 per cent also be included in the Estimated Total Project Cost.</w:t>
            </w:r>
          </w:p>
          <w:p w14:paraId="30FA67E1" w14:textId="77777777" w:rsidR="00D64ED7" w:rsidRPr="000D1247" w:rsidRDefault="00D64ED7" w:rsidP="0088509B">
            <w:pPr>
              <w:pStyle w:val="Breakouttext"/>
              <w:keepLines/>
              <w:numPr>
                <w:ilvl w:val="0"/>
                <w:numId w:val="46"/>
              </w:numPr>
              <w:suppressAutoHyphens/>
              <w:spacing w:line="280" w:lineRule="atLeast"/>
              <w:rPr>
                <w:sz w:val="22"/>
                <w:szCs w:val="22"/>
              </w:rPr>
            </w:pPr>
            <w:r w:rsidRPr="000D1247">
              <w:t>Please add additional rows to the table, if required.</w:t>
            </w:r>
          </w:p>
        </w:tc>
      </w:tr>
    </w:tbl>
    <w:p w14:paraId="0BF25CB7" w14:textId="77777777" w:rsidR="00D64ED7" w:rsidRPr="009A07C6" w:rsidRDefault="00D64ED7" w:rsidP="00D64ED7"/>
    <w:tbl>
      <w:tblPr>
        <w:tblStyle w:val="GridTable4-Accent3"/>
        <w:tblW w:w="5000" w:type="pct"/>
        <w:tblLayout w:type="fixed"/>
        <w:tblLook w:val="0460" w:firstRow="1" w:lastRow="1" w:firstColumn="0" w:lastColumn="0" w:noHBand="0" w:noVBand="1"/>
      </w:tblPr>
      <w:tblGrid>
        <w:gridCol w:w="1699"/>
        <w:gridCol w:w="1699"/>
        <w:gridCol w:w="1699"/>
        <w:gridCol w:w="1699"/>
        <w:gridCol w:w="1699"/>
        <w:gridCol w:w="1699"/>
      </w:tblGrid>
      <w:tr w:rsidR="00EC0DE6" w:rsidRPr="000D1247" w14:paraId="626853E6" w14:textId="77777777" w:rsidTr="00EC0DE6">
        <w:trPr>
          <w:cnfStyle w:val="100000000000" w:firstRow="1" w:lastRow="0" w:firstColumn="0" w:lastColumn="0" w:oddVBand="0" w:evenVBand="0" w:oddHBand="0" w:evenHBand="0" w:firstRowFirstColumn="0" w:firstRowLastColumn="0" w:lastRowFirstColumn="0" w:lastRowLastColumn="0"/>
        </w:trPr>
        <w:tc>
          <w:tcPr>
            <w:tcW w:w="1699" w:type="dxa"/>
          </w:tcPr>
          <w:p w14:paraId="6BDB88BB" w14:textId="77777777" w:rsidR="00D64ED7" w:rsidRPr="000D1247" w:rsidRDefault="00D64ED7" w:rsidP="001108CA">
            <w:pPr>
              <w:suppressAutoHyphens/>
            </w:pPr>
            <w:bookmarkStart w:id="129" w:name="_Hlk204348280"/>
            <w:r w:rsidRPr="000D1247">
              <w:t>Project item</w:t>
            </w:r>
          </w:p>
        </w:tc>
        <w:tc>
          <w:tcPr>
            <w:tcW w:w="1699" w:type="dxa"/>
          </w:tcPr>
          <w:p w14:paraId="60196D3C" w14:textId="77777777" w:rsidR="00D64ED7" w:rsidRPr="000D1247" w:rsidRDefault="00D64ED7" w:rsidP="001108CA">
            <w:pPr>
              <w:suppressAutoHyphens/>
            </w:pPr>
            <w:r w:rsidRPr="000D1247">
              <w:t>Eligible or Ineligible Project Cost</w:t>
            </w:r>
          </w:p>
        </w:tc>
        <w:tc>
          <w:tcPr>
            <w:tcW w:w="1699" w:type="dxa"/>
          </w:tcPr>
          <w:p w14:paraId="4A808803" w14:textId="77777777" w:rsidR="00D64ED7" w:rsidRPr="000D1247" w:rsidRDefault="00D64ED7" w:rsidP="001108CA">
            <w:pPr>
              <w:suppressAutoHyphens/>
            </w:pPr>
            <w:r w:rsidRPr="000D1247">
              <w:t>Project funding sought ($)</w:t>
            </w:r>
          </w:p>
        </w:tc>
        <w:tc>
          <w:tcPr>
            <w:tcW w:w="1699" w:type="dxa"/>
          </w:tcPr>
          <w:p w14:paraId="3FEEC68A" w14:textId="77777777" w:rsidR="00D64ED7" w:rsidRPr="000D1247" w:rsidRDefault="00D64ED7" w:rsidP="001108CA">
            <w:pPr>
              <w:suppressAutoHyphens/>
            </w:pPr>
            <w:r w:rsidRPr="000D1247">
              <w:t>Applicant contribution ($)</w:t>
            </w:r>
          </w:p>
        </w:tc>
        <w:tc>
          <w:tcPr>
            <w:tcW w:w="1699" w:type="dxa"/>
          </w:tcPr>
          <w:p w14:paraId="464361BE" w14:textId="77777777" w:rsidR="00D64ED7" w:rsidRPr="000D1247" w:rsidRDefault="00D64ED7" w:rsidP="001108CA">
            <w:pPr>
              <w:suppressAutoHyphens/>
            </w:pPr>
            <w:r w:rsidRPr="000D1247">
              <w:t>Other contributions ($)</w:t>
            </w:r>
          </w:p>
        </w:tc>
        <w:tc>
          <w:tcPr>
            <w:tcW w:w="1699" w:type="dxa"/>
          </w:tcPr>
          <w:p w14:paraId="2209860D" w14:textId="77777777" w:rsidR="00D64ED7" w:rsidRPr="000D1247" w:rsidRDefault="00D64ED7" w:rsidP="001108CA">
            <w:pPr>
              <w:suppressAutoHyphens/>
            </w:pPr>
            <w:r w:rsidRPr="000D1247">
              <w:t>Total item cost ($)</w:t>
            </w:r>
          </w:p>
        </w:tc>
      </w:tr>
      <w:bookmarkEnd w:id="129"/>
      <w:tr w:rsidR="00D64ED7" w:rsidRPr="000D1247" w14:paraId="37DBA85B" w14:textId="77777777" w:rsidTr="00EC0DE6">
        <w:trPr>
          <w:cnfStyle w:val="000000100000" w:firstRow="0" w:lastRow="0" w:firstColumn="0" w:lastColumn="0" w:oddVBand="0" w:evenVBand="0" w:oddHBand="1" w:evenHBand="0" w:firstRowFirstColumn="0" w:firstRowLastColumn="0" w:lastRowFirstColumn="0" w:lastRowLastColumn="0"/>
        </w:trPr>
        <w:tc>
          <w:tcPr>
            <w:tcW w:w="10194" w:type="dxa"/>
            <w:gridSpan w:val="6"/>
          </w:tcPr>
          <w:p w14:paraId="57677AB7" w14:textId="77777777" w:rsidR="00D64ED7" w:rsidRPr="000D1247" w:rsidRDefault="00D64ED7" w:rsidP="001108CA">
            <w:pPr>
              <w:suppressAutoHyphens/>
            </w:pPr>
            <w:r w:rsidRPr="000D1247">
              <w:t>Construction costs</w:t>
            </w:r>
          </w:p>
        </w:tc>
      </w:tr>
      <w:tr w:rsidR="00D64ED7" w:rsidRPr="000D1247" w14:paraId="35AB8DB4" w14:textId="77777777" w:rsidTr="00EC0DE6">
        <w:tc>
          <w:tcPr>
            <w:tcW w:w="1699" w:type="dxa"/>
          </w:tcPr>
          <w:p w14:paraId="00D677CA" w14:textId="77777777" w:rsidR="00D64ED7" w:rsidRPr="000D1247" w:rsidRDefault="00D64ED7" w:rsidP="001108CA">
            <w:pPr>
              <w:suppressAutoHyphens/>
            </w:pPr>
          </w:p>
        </w:tc>
        <w:tc>
          <w:tcPr>
            <w:tcW w:w="1699" w:type="dxa"/>
          </w:tcPr>
          <w:p w14:paraId="3EBE33DC" w14:textId="77777777" w:rsidR="00D64ED7" w:rsidRPr="000D1247" w:rsidRDefault="00D64ED7" w:rsidP="001108CA">
            <w:pPr>
              <w:suppressAutoHyphens/>
            </w:pPr>
          </w:p>
        </w:tc>
        <w:tc>
          <w:tcPr>
            <w:tcW w:w="1699" w:type="dxa"/>
          </w:tcPr>
          <w:p w14:paraId="21D85099" w14:textId="77777777" w:rsidR="00D64ED7" w:rsidRPr="000D1247" w:rsidRDefault="00D64ED7" w:rsidP="001108CA">
            <w:pPr>
              <w:suppressAutoHyphens/>
            </w:pPr>
          </w:p>
        </w:tc>
        <w:tc>
          <w:tcPr>
            <w:tcW w:w="1699" w:type="dxa"/>
          </w:tcPr>
          <w:p w14:paraId="0298BC14" w14:textId="77777777" w:rsidR="00D64ED7" w:rsidRPr="000D1247" w:rsidRDefault="00D64ED7" w:rsidP="001108CA">
            <w:pPr>
              <w:suppressAutoHyphens/>
            </w:pPr>
          </w:p>
        </w:tc>
        <w:tc>
          <w:tcPr>
            <w:tcW w:w="1699" w:type="dxa"/>
          </w:tcPr>
          <w:p w14:paraId="3873EB1C" w14:textId="77777777" w:rsidR="00D64ED7" w:rsidRPr="000D1247" w:rsidRDefault="00D64ED7" w:rsidP="001108CA">
            <w:pPr>
              <w:suppressAutoHyphens/>
            </w:pPr>
          </w:p>
        </w:tc>
        <w:tc>
          <w:tcPr>
            <w:tcW w:w="1699" w:type="dxa"/>
          </w:tcPr>
          <w:p w14:paraId="520F7295" w14:textId="77777777" w:rsidR="00D64ED7" w:rsidRPr="000D1247" w:rsidRDefault="00D64ED7" w:rsidP="001108CA">
            <w:pPr>
              <w:suppressAutoHyphens/>
            </w:pPr>
          </w:p>
        </w:tc>
      </w:tr>
      <w:tr w:rsidR="00EC0DE6" w:rsidRPr="000D1247" w14:paraId="3D85A249" w14:textId="77777777" w:rsidTr="00EC0DE6">
        <w:trPr>
          <w:cnfStyle w:val="000000100000" w:firstRow="0" w:lastRow="0" w:firstColumn="0" w:lastColumn="0" w:oddVBand="0" w:evenVBand="0" w:oddHBand="1" w:evenHBand="0" w:firstRowFirstColumn="0" w:firstRowLastColumn="0" w:lastRowFirstColumn="0" w:lastRowLastColumn="0"/>
        </w:trPr>
        <w:tc>
          <w:tcPr>
            <w:tcW w:w="1699" w:type="dxa"/>
          </w:tcPr>
          <w:p w14:paraId="1168087D" w14:textId="77777777" w:rsidR="00D64ED7" w:rsidRPr="000D1247" w:rsidRDefault="00D64ED7" w:rsidP="001108CA">
            <w:pPr>
              <w:suppressAutoHyphens/>
            </w:pPr>
          </w:p>
        </w:tc>
        <w:tc>
          <w:tcPr>
            <w:tcW w:w="1699" w:type="dxa"/>
          </w:tcPr>
          <w:p w14:paraId="5F1A4B92" w14:textId="77777777" w:rsidR="00D64ED7" w:rsidRPr="000D1247" w:rsidRDefault="00D64ED7" w:rsidP="001108CA">
            <w:pPr>
              <w:suppressAutoHyphens/>
            </w:pPr>
          </w:p>
        </w:tc>
        <w:tc>
          <w:tcPr>
            <w:tcW w:w="1699" w:type="dxa"/>
          </w:tcPr>
          <w:p w14:paraId="0ED207AB" w14:textId="77777777" w:rsidR="00D64ED7" w:rsidRPr="000D1247" w:rsidRDefault="00D64ED7" w:rsidP="001108CA">
            <w:pPr>
              <w:suppressAutoHyphens/>
            </w:pPr>
          </w:p>
        </w:tc>
        <w:tc>
          <w:tcPr>
            <w:tcW w:w="1699" w:type="dxa"/>
          </w:tcPr>
          <w:p w14:paraId="2A7CE69E" w14:textId="77777777" w:rsidR="00D64ED7" w:rsidRPr="000D1247" w:rsidRDefault="00D64ED7" w:rsidP="001108CA">
            <w:pPr>
              <w:suppressAutoHyphens/>
            </w:pPr>
          </w:p>
        </w:tc>
        <w:tc>
          <w:tcPr>
            <w:tcW w:w="1699" w:type="dxa"/>
          </w:tcPr>
          <w:p w14:paraId="14A7F76B" w14:textId="77777777" w:rsidR="00D64ED7" w:rsidRPr="000D1247" w:rsidRDefault="00D64ED7" w:rsidP="001108CA">
            <w:pPr>
              <w:suppressAutoHyphens/>
            </w:pPr>
          </w:p>
        </w:tc>
        <w:tc>
          <w:tcPr>
            <w:tcW w:w="1699" w:type="dxa"/>
          </w:tcPr>
          <w:p w14:paraId="0ACB8A4F" w14:textId="77777777" w:rsidR="00D64ED7" w:rsidRPr="000D1247" w:rsidRDefault="00D64ED7" w:rsidP="001108CA">
            <w:pPr>
              <w:suppressAutoHyphens/>
            </w:pPr>
          </w:p>
        </w:tc>
      </w:tr>
      <w:tr w:rsidR="00D64ED7" w:rsidRPr="000D1247" w14:paraId="3D740640" w14:textId="77777777" w:rsidTr="00EC0DE6">
        <w:tc>
          <w:tcPr>
            <w:tcW w:w="1699" w:type="dxa"/>
          </w:tcPr>
          <w:p w14:paraId="4AAF9D17" w14:textId="77777777" w:rsidR="00D64ED7" w:rsidRPr="000D1247" w:rsidRDefault="00D64ED7" w:rsidP="001108CA">
            <w:pPr>
              <w:suppressAutoHyphens/>
            </w:pPr>
          </w:p>
        </w:tc>
        <w:tc>
          <w:tcPr>
            <w:tcW w:w="1699" w:type="dxa"/>
          </w:tcPr>
          <w:p w14:paraId="4E2A5BA3" w14:textId="77777777" w:rsidR="00D64ED7" w:rsidRPr="000D1247" w:rsidRDefault="00D64ED7" w:rsidP="001108CA">
            <w:pPr>
              <w:suppressAutoHyphens/>
            </w:pPr>
          </w:p>
        </w:tc>
        <w:tc>
          <w:tcPr>
            <w:tcW w:w="1699" w:type="dxa"/>
          </w:tcPr>
          <w:p w14:paraId="4A0A65B7" w14:textId="77777777" w:rsidR="00D64ED7" w:rsidRPr="000D1247" w:rsidRDefault="00D64ED7" w:rsidP="001108CA">
            <w:pPr>
              <w:suppressAutoHyphens/>
            </w:pPr>
          </w:p>
        </w:tc>
        <w:tc>
          <w:tcPr>
            <w:tcW w:w="1699" w:type="dxa"/>
          </w:tcPr>
          <w:p w14:paraId="0BECEDBB" w14:textId="77777777" w:rsidR="00D64ED7" w:rsidRPr="000D1247" w:rsidRDefault="00D64ED7" w:rsidP="001108CA">
            <w:pPr>
              <w:suppressAutoHyphens/>
            </w:pPr>
          </w:p>
        </w:tc>
        <w:tc>
          <w:tcPr>
            <w:tcW w:w="1699" w:type="dxa"/>
          </w:tcPr>
          <w:p w14:paraId="1B68E704" w14:textId="77777777" w:rsidR="00D64ED7" w:rsidRPr="000D1247" w:rsidRDefault="00D64ED7" w:rsidP="001108CA">
            <w:pPr>
              <w:suppressAutoHyphens/>
            </w:pPr>
          </w:p>
        </w:tc>
        <w:tc>
          <w:tcPr>
            <w:tcW w:w="1699" w:type="dxa"/>
          </w:tcPr>
          <w:p w14:paraId="22735441" w14:textId="77777777" w:rsidR="00D64ED7" w:rsidRPr="000D1247" w:rsidRDefault="00D64ED7" w:rsidP="001108CA">
            <w:pPr>
              <w:suppressAutoHyphens/>
            </w:pPr>
          </w:p>
        </w:tc>
      </w:tr>
      <w:tr w:rsidR="00EC0DE6" w:rsidRPr="000D1247" w14:paraId="0C9B10B0" w14:textId="77777777" w:rsidTr="00EC0DE6">
        <w:trPr>
          <w:cnfStyle w:val="000000100000" w:firstRow="0" w:lastRow="0" w:firstColumn="0" w:lastColumn="0" w:oddVBand="0" w:evenVBand="0" w:oddHBand="1" w:evenHBand="0" w:firstRowFirstColumn="0" w:firstRowLastColumn="0" w:lastRowFirstColumn="0" w:lastRowLastColumn="0"/>
        </w:trPr>
        <w:tc>
          <w:tcPr>
            <w:tcW w:w="1699" w:type="dxa"/>
          </w:tcPr>
          <w:p w14:paraId="2720876A" w14:textId="77777777" w:rsidR="00D64ED7" w:rsidRPr="000D1247" w:rsidRDefault="00D64ED7" w:rsidP="001108CA">
            <w:pPr>
              <w:suppressAutoHyphens/>
            </w:pPr>
          </w:p>
        </w:tc>
        <w:tc>
          <w:tcPr>
            <w:tcW w:w="1699" w:type="dxa"/>
          </w:tcPr>
          <w:p w14:paraId="25F7AFE5" w14:textId="77777777" w:rsidR="00D64ED7" w:rsidRPr="000D1247" w:rsidRDefault="00D64ED7" w:rsidP="001108CA">
            <w:pPr>
              <w:suppressAutoHyphens/>
            </w:pPr>
          </w:p>
        </w:tc>
        <w:tc>
          <w:tcPr>
            <w:tcW w:w="1699" w:type="dxa"/>
          </w:tcPr>
          <w:p w14:paraId="2A23BB7C" w14:textId="77777777" w:rsidR="00D64ED7" w:rsidRPr="000D1247" w:rsidRDefault="00D64ED7" w:rsidP="001108CA">
            <w:pPr>
              <w:suppressAutoHyphens/>
            </w:pPr>
          </w:p>
        </w:tc>
        <w:tc>
          <w:tcPr>
            <w:tcW w:w="1699" w:type="dxa"/>
          </w:tcPr>
          <w:p w14:paraId="37DC4EFA" w14:textId="77777777" w:rsidR="00D64ED7" w:rsidRPr="000D1247" w:rsidRDefault="00D64ED7" w:rsidP="001108CA">
            <w:pPr>
              <w:suppressAutoHyphens/>
            </w:pPr>
          </w:p>
        </w:tc>
        <w:tc>
          <w:tcPr>
            <w:tcW w:w="1699" w:type="dxa"/>
          </w:tcPr>
          <w:p w14:paraId="19CE98E0" w14:textId="77777777" w:rsidR="00D64ED7" w:rsidRPr="000D1247" w:rsidRDefault="00D64ED7" w:rsidP="001108CA">
            <w:pPr>
              <w:suppressAutoHyphens/>
            </w:pPr>
          </w:p>
        </w:tc>
        <w:tc>
          <w:tcPr>
            <w:tcW w:w="1699" w:type="dxa"/>
          </w:tcPr>
          <w:p w14:paraId="25CB8ADD" w14:textId="77777777" w:rsidR="00D64ED7" w:rsidRPr="000D1247" w:rsidRDefault="00D64ED7" w:rsidP="001108CA">
            <w:pPr>
              <w:suppressAutoHyphens/>
            </w:pPr>
          </w:p>
        </w:tc>
      </w:tr>
      <w:tr w:rsidR="00D64ED7" w:rsidRPr="000D1247" w14:paraId="151D91C7" w14:textId="77777777" w:rsidTr="00EC0DE6">
        <w:tc>
          <w:tcPr>
            <w:tcW w:w="10194" w:type="dxa"/>
            <w:gridSpan w:val="6"/>
          </w:tcPr>
          <w:p w14:paraId="33DBDF98" w14:textId="77777777" w:rsidR="00D64ED7" w:rsidRPr="000D1247" w:rsidRDefault="00D64ED7" w:rsidP="001108CA">
            <w:pPr>
              <w:suppressAutoHyphens/>
            </w:pPr>
            <w:r w:rsidRPr="000D1247">
              <w:t>Building escalation (if not included in quote)</w:t>
            </w:r>
          </w:p>
        </w:tc>
      </w:tr>
      <w:tr w:rsidR="00D64ED7" w:rsidRPr="000D1247" w14:paraId="1E8E727A" w14:textId="77777777" w:rsidTr="00EC0DE6">
        <w:trPr>
          <w:cnfStyle w:val="010000000000" w:firstRow="0" w:lastRow="1" w:firstColumn="0" w:lastColumn="0" w:oddVBand="0" w:evenVBand="0" w:oddHBand="0" w:evenHBand="0" w:firstRowFirstColumn="0" w:firstRowLastColumn="0" w:lastRowFirstColumn="0" w:lastRowLastColumn="0"/>
        </w:trPr>
        <w:tc>
          <w:tcPr>
            <w:tcW w:w="1699" w:type="dxa"/>
          </w:tcPr>
          <w:p w14:paraId="2A6E44AE" w14:textId="77777777" w:rsidR="00D64ED7" w:rsidRPr="000D1247" w:rsidRDefault="00D64ED7" w:rsidP="001108CA">
            <w:pPr>
              <w:suppressAutoHyphens/>
            </w:pPr>
          </w:p>
        </w:tc>
        <w:tc>
          <w:tcPr>
            <w:tcW w:w="1699" w:type="dxa"/>
          </w:tcPr>
          <w:p w14:paraId="634D8254" w14:textId="77777777" w:rsidR="00D64ED7" w:rsidRPr="000D1247" w:rsidRDefault="00D64ED7" w:rsidP="001108CA">
            <w:pPr>
              <w:suppressAutoHyphens/>
            </w:pPr>
          </w:p>
        </w:tc>
        <w:tc>
          <w:tcPr>
            <w:tcW w:w="1699" w:type="dxa"/>
          </w:tcPr>
          <w:p w14:paraId="2F8DB66B" w14:textId="77777777" w:rsidR="00D64ED7" w:rsidRPr="000D1247" w:rsidRDefault="00D64ED7" w:rsidP="001108CA">
            <w:pPr>
              <w:suppressAutoHyphens/>
            </w:pPr>
          </w:p>
        </w:tc>
        <w:tc>
          <w:tcPr>
            <w:tcW w:w="1699" w:type="dxa"/>
          </w:tcPr>
          <w:p w14:paraId="6A9C01E8" w14:textId="77777777" w:rsidR="00D64ED7" w:rsidRPr="000D1247" w:rsidRDefault="00D64ED7" w:rsidP="001108CA">
            <w:pPr>
              <w:suppressAutoHyphens/>
            </w:pPr>
          </w:p>
        </w:tc>
        <w:tc>
          <w:tcPr>
            <w:tcW w:w="1699" w:type="dxa"/>
          </w:tcPr>
          <w:p w14:paraId="7E0215B7" w14:textId="77777777" w:rsidR="00D64ED7" w:rsidRPr="000D1247" w:rsidRDefault="00D64ED7" w:rsidP="001108CA">
            <w:pPr>
              <w:suppressAutoHyphens/>
            </w:pPr>
          </w:p>
        </w:tc>
        <w:tc>
          <w:tcPr>
            <w:tcW w:w="1699" w:type="dxa"/>
          </w:tcPr>
          <w:p w14:paraId="31081806" w14:textId="77777777" w:rsidR="00D64ED7" w:rsidRPr="000D1247" w:rsidRDefault="00D64ED7" w:rsidP="001108CA">
            <w:pPr>
              <w:suppressAutoHyphens/>
            </w:pPr>
          </w:p>
        </w:tc>
      </w:tr>
    </w:tbl>
    <w:p w14:paraId="12460083" w14:textId="77777777" w:rsidR="009820BD" w:rsidRDefault="009820BD">
      <w:r>
        <w:br w:type="page"/>
      </w:r>
    </w:p>
    <w:tbl>
      <w:tblPr>
        <w:tblStyle w:val="GridTable4-Accent3"/>
        <w:tblW w:w="5000" w:type="pct"/>
        <w:tblLayout w:type="fixed"/>
        <w:tblLook w:val="0460" w:firstRow="1" w:lastRow="1" w:firstColumn="0" w:lastColumn="0" w:noHBand="0" w:noVBand="1"/>
      </w:tblPr>
      <w:tblGrid>
        <w:gridCol w:w="1699"/>
        <w:gridCol w:w="1699"/>
        <w:gridCol w:w="1699"/>
        <w:gridCol w:w="1699"/>
        <w:gridCol w:w="1699"/>
        <w:gridCol w:w="1699"/>
      </w:tblGrid>
      <w:tr w:rsidR="009820BD" w:rsidRPr="000D1247" w14:paraId="50EB6B05" w14:textId="77777777" w:rsidTr="00EC0DE6">
        <w:trPr>
          <w:cnfStyle w:val="100000000000" w:firstRow="1" w:lastRow="0" w:firstColumn="0" w:lastColumn="0" w:oddVBand="0" w:evenVBand="0" w:oddHBand="0" w:evenHBand="0" w:firstRowFirstColumn="0" w:firstRowLastColumn="0" w:lastRowFirstColumn="0" w:lastRowLastColumn="0"/>
          <w:trHeight w:val="837"/>
        </w:trPr>
        <w:tc>
          <w:tcPr>
            <w:tcW w:w="1699" w:type="dxa"/>
          </w:tcPr>
          <w:p w14:paraId="19EF7454" w14:textId="751D278D" w:rsidR="009820BD" w:rsidRPr="000D1247" w:rsidRDefault="009820BD" w:rsidP="009820BD">
            <w:pPr>
              <w:suppressAutoHyphens/>
            </w:pPr>
            <w:bookmarkStart w:id="130" w:name="_Hlk204348325"/>
            <w:r w:rsidRPr="00232E41">
              <w:lastRenderedPageBreak/>
              <w:t>Project item</w:t>
            </w:r>
          </w:p>
        </w:tc>
        <w:tc>
          <w:tcPr>
            <w:tcW w:w="1699" w:type="dxa"/>
          </w:tcPr>
          <w:p w14:paraId="124E76E9" w14:textId="7A83514B" w:rsidR="009820BD" w:rsidRPr="000D1247" w:rsidRDefault="009820BD" w:rsidP="009820BD">
            <w:pPr>
              <w:suppressAutoHyphens/>
            </w:pPr>
            <w:r w:rsidRPr="00232E41">
              <w:t>Eligible or Ineligible Project Cost</w:t>
            </w:r>
          </w:p>
        </w:tc>
        <w:tc>
          <w:tcPr>
            <w:tcW w:w="1699" w:type="dxa"/>
          </w:tcPr>
          <w:p w14:paraId="67348B8E" w14:textId="1AD29ADE" w:rsidR="009820BD" w:rsidRPr="000D1247" w:rsidRDefault="009820BD" w:rsidP="009820BD">
            <w:pPr>
              <w:suppressAutoHyphens/>
            </w:pPr>
            <w:r w:rsidRPr="00232E41">
              <w:t>Project funding sought ($)</w:t>
            </w:r>
          </w:p>
        </w:tc>
        <w:tc>
          <w:tcPr>
            <w:tcW w:w="1699" w:type="dxa"/>
          </w:tcPr>
          <w:p w14:paraId="65DAA84A" w14:textId="1C8BEA6D" w:rsidR="009820BD" w:rsidRPr="000D1247" w:rsidRDefault="009820BD" w:rsidP="009820BD">
            <w:pPr>
              <w:suppressAutoHyphens/>
            </w:pPr>
            <w:r w:rsidRPr="00232E41">
              <w:t>Applicant contribution ($)</w:t>
            </w:r>
          </w:p>
        </w:tc>
        <w:tc>
          <w:tcPr>
            <w:tcW w:w="1699" w:type="dxa"/>
          </w:tcPr>
          <w:p w14:paraId="107719B2" w14:textId="3EAD1EC8" w:rsidR="009820BD" w:rsidRPr="000D1247" w:rsidRDefault="009820BD" w:rsidP="009820BD">
            <w:pPr>
              <w:suppressAutoHyphens/>
            </w:pPr>
            <w:r w:rsidRPr="00232E41">
              <w:t>Other contributions ($)</w:t>
            </w:r>
          </w:p>
        </w:tc>
        <w:tc>
          <w:tcPr>
            <w:tcW w:w="1699" w:type="dxa"/>
          </w:tcPr>
          <w:p w14:paraId="442169FA" w14:textId="1282A791" w:rsidR="009820BD" w:rsidRPr="000D1247" w:rsidRDefault="009820BD" w:rsidP="009820BD">
            <w:pPr>
              <w:suppressAutoHyphens/>
            </w:pPr>
            <w:r w:rsidRPr="00232E41">
              <w:t>Total item cost ($)</w:t>
            </w:r>
          </w:p>
        </w:tc>
      </w:tr>
      <w:bookmarkEnd w:id="130"/>
      <w:tr w:rsidR="009820BD" w:rsidRPr="000D1247" w14:paraId="7126A3B5" w14:textId="77777777" w:rsidTr="00EC0DE6">
        <w:trPr>
          <w:cnfStyle w:val="000000100000" w:firstRow="0" w:lastRow="0" w:firstColumn="0" w:lastColumn="0" w:oddVBand="0" w:evenVBand="0" w:oddHBand="1" w:evenHBand="0" w:firstRowFirstColumn="0" w:firstRowLastColumn="0" w:lastRowFirstColumn="0" w:lastRowLastColumn="0"/>
          <w:trHeight w:val="540"/>
        </w:trPr>
        <w:tc>
          <w:tcPr>
            <w:tcW w:w="5097" w:type="dxa"/>
            <w:gridSpan w:val="3"/>
          </w:tcPr>
          <w:p w14:paraId="2BDD2540" w14:textId="0E85B4E2" w:rsidR="009820BD" w:rsidRPr="000D1247" w:rsidRDefault="009820BD" w:rsidP="001108CA">
            <w:pPr>
              <w:suppressAutoHyphens/>
            </w:pPr>
            <w:r>
              <w:t>Professional fees</w:t>
            </w:r>
          </w:p>
        </w:tc>
        <w:tc>
          <w:tcPr>
            <w:tcW w:w="1699" w:type="dxa"/>
          </w:tcPr>
          <w:p w14:paraId="5DEADE44" w14:textId="77777777" w:rsidR="009820BD" w:rsidRPr="000D1247" w:rsidRDefault="009820BD" w:rsidP="001108CA">
            <w:pPr>
              <w:suppressAutoHyphens/>
            </w:pPr>
          </w:p>
        </w:tc>
        <w:tc>
          <w:tcPr>
            <w:tcW w:w="1699" w:type="dxa"/>
          </w:tcPr>
          <w:p w14:paraId="165DC4A0" w14:textId="77777777" w:rsidR="009820BD" w:rsidRPr="000D1247" w:rsidRDefault="009820BD" w:rsidP="001108CA">
            <w:pPr>
              <w:suppressAutoHyphens/>
            </w:pPr>
          </w:p>
        </w:tc>
        <w:tc>
          <w:tcPr>
            <w:tcW w:w="1699" w:type="dxa"/>
          </w:tcPr>
          <w:p w14:paraId="264CF383" w14:textId="77777777" w:rsidR="009820BD" w:rsidRPr="000D1247" w:rsidRDefault="009820BD" w:rsidP="001108CA">
            <w:pPr>
              <w:suppressAutoHyphens/>
            </w:pPr>
          </w:p>
        </w:tc>
      </w:tr>
      <w:tr w:rsidR="009820BD" w:rsidRPr="000D1247" w14:paraId="4E997F22" w14:textId="77777777" w:rsidTr="00EC0DE6">
        <w:tc>
          <w:tcPr>
            <w:tcW w:w="1699" w:type="dxa"/>
          </w:tcPr>
          <w:p w14:paraId="3689D110" w14:textId="77777777" w:rsidR="009820BD" w:rsidRPr="000D1247" w:rsidRDefault="009820BD" w:rsidP="001108CA">
            <w:pPr>
              <w:suppressAutoHyphens/>
            </w:pPr>
          </w:p>
        </w:tc>
        <w:tc>
          <w:tcPr>
            <w:tcW w:w="1699" w:type="dxa"/>
          </w:tcPr>
          <w:p w14:paraId="60261100" w14:textId="77777777" w:rsidR="009820BD" w:rsidRPr="000D1247" w:rsidRDefault="009820BD" w:rsidP="001108CA">
            <w:pPr>
              <w:suppressAutoHyphens/>
            </w:pPr>
          </w:p>
        </w:tc>
        <w:tc>
          <w:tcPr>
            <w:tcW w:w="1699" w:type="dxa"/>
          </w:tcPr>
          <w:p w14:paraId="2F672410" w14:textId="77777777" w:rsidR="009820BD" w:rsidRPr="000D1247" w:rsidRDefault="009820BD" w:rsidP="001108CA">
            <w:pPr>
              <w:suppressAutoHyphens/>
            </w:pPr>
          </w:p>
        </w:tc>
        <w:tc>
          <w:tcPr>
            <w:tcW w:w="1699" w:type="dxa"/>
          </w:tcPr>
          <w:p w14:paraId="22DF4558" w14:textId="77777777" w:rsidR="009820BD" w:rsidRPr="000D1247" w:rsidRDefault="009820BD" w:rsidP="001108CA">
            <w:pPr>
              <w:suppressAutoHyphens/>
            </w:pPr>
          </w:p>
        </w:tc>
        <w:tc>
          <w:tcPr>
            <w:tcW w:w="1699" w:type="dxa"/>
          </w:tcPr>
          <w:p w14:paraId="6A73F80A" w14:textId="77777777" w:rsidR="009820BD" w:rsidRPr="000D1247" w:rsidRDefault="009820BD" w:rsidP="001108CA">
            <w:pPr>
              <w:suppressAutoHyphens/>
            </w:pPr>
          </w:p>
        </w:tc>
        <w:tc>
          <w:tcPr>
            <w:tcW w:w="1699" w:type="dxa"/>
          </w:tcPr>
          <w:p w14:paraId="7DFF84E0" w14:textId="77777777" w:rsidR="009820BD" w:rsidRPr="000D1247" w:rsidRDefault="009820BD" w:rsidP="001108CA">
            <w:pPr>
              <w:suppressAutoHyphens/>
            </w:pPr>
          </w:p>
        </w:tc>
      </w:tr>
      <w:tr w:rsidR="009820BD" w:rsidRPr="000D1247" w14:paraId="1930CB1C" w14:textId="77777777" w:rsidTr="00EC0DE6">
        <w:trPr>
          <w:cnfStyle w:val="000000100000" w:firstRow="0" w:lastRow="0" w:firstColumn="0" w:lastColumn="0" w:oddVBand="0" w:evenVBand="0" w:oddHBand="1" w:evenHBand="0" w:firstRowFirstColumn="0" w:firstRowLastColumn="0" w:lastRowFirstColumn="0" w:lastRowLastColumn="0"/>
        </w:trPr>
        <w:tc>
          <w:tcPr>
            <w:tcW w:w="1699" w:type="dxa"/>
          </w:tcPr>
          <w:p w14:paraId="72633CA7" w14:textId="77777777" w:rsidR="00D64ED7" w:rsidRPr="000D1247" w:rsidRDefault="00D64ED7" w:rsidP="001108CA">
            <w:pPr>
              <w:suppressAutoHyphens/>
            </w:pPr>
          </w:p>
        </w:tc>
        <w:tc>
          <w:tcPr>
            <w:tcW w:w="1699" w:type="dxa"/>
          </w:tcPr>
          <w:p w14:paraId="641AD411" w14:textId="77777777" w:rsidR="00D64ED7" w:rsidRPr="000D1247" w:rsidRDefault="00D64ED7" w:rsidP="001108CA">
            <w:pPr>
              <w:suppressAutoHyphens/>
            </w:pPr>
          </w:p>
        </w:tc>
        <w:tc>
          <w:tcPr>
            <w:tcW w:w="1699" w:type="dxa"/>
          </w:tcPr>
          <w:p w14:paraId="744684B0" w14:textId="77777777" w:rsidR="00D64ED7" w:rsidRPr="000D1247" w:rsidRDefault="00D64ED7" w:rsidP="001108CA">
            <w:pPr>
              <w:suppressAutoHyphens/>
            </w:pPr>
          </w:p>
        </w:tc>
        <w:tc>
          <w:tcPr>
            <w:tcW w:w="1699" w:type="dxa"/>
          </w:tcPr>
          <w:p w14:paraId="505D3F16" w14:textId="77777777" w:rsidR="00D64ED7" w:rsidRPr="000D1247" w:rsidRDefault="00D64ED7" w:rsidP="001108CA">
            <w:pPr>
              <w:suppressAutoHyphens/>
            </w:pPr>
          </w:p>
        </w:tc>
        <w:tc>
          <w:tcPr>
            <w:tcW w:w="1699" w:type="dxa"/>
          </w:tcPr>
          <w:p w14:paraId="2449FF3E" w14:textId="77777777" w:rsidR="00D64ED7" w:rsidRPr="000D1247" w:rsidRDefault="00D64ED7" w:rsidP="001108CA">
            <w:pPr>
              <w:suppressAutoHyphens/>
            </w:pPr>
          </w:p>
        </w:tc>
        <w:tc>
          <w:tcPr>
            <w:tcW w:w="1699" w:type="dxa"/>
          </w:tcPr>
          <w:p w14:paraId="45D1B59B" w14:textId="77777777" w:rsidR="00D64ED7" w:rsidRPr="000D1247" w:rsidRDefault="00D64ED7" w:rsidP="001108CA">
            <w:pPr>
              <w:suppressAutoHyphens/>
            </w:pPr>
          </w:p>
        </w:tc>
      </w:tr>
      <w:tr w:rsidR="00D64ED7" w:rsidRPr="000D1247" w14:paraId="37071A3F" w14:textId="77777777" w:rsidTr="00EC0DE6">
        <w:tc>
          <w:tcPr>
            <w:tcW w:w="5097" w:type="dxa"/>
            <w:gridSpan w:val="3"/>
          </w:tcPr>
          <w:p w14:paraId="7FECB5CD" w14:textId="77777777" w:rsidR="00D64ED7" w:rsidRPr="000D1247" w:rsidRDefault="00D64ED7" w:rsidP="001108CA">
            <w:pPr>
              <w:suppressAutoHyphens/>
            </w:pPr>
            <w:r w:rsidRPr="000D1247">
              <w:t>Statutory fees and charges</w:t>
            </w:r>
          </w:p>
        </w:tc>
        <w:tc>
          <w:tcPr>
            <w:tcW w:w="5097" w:type="dxa"/>
            <w:gridSpan w:val="3"/>
          </w:tcPr>
          <w:p w14:paraId="3707885D" w14:textId="77777777" w:rsidR="00D64ED7" w:rsidRPr="000D1247" w:rsidRDefault="00D64ED7" w:rsidP="001108CA">
            <w:pPr>
              <w:suppressAutoHyphens/>
            </w:pPr>
          </w:p>
        </w:tc>
      </w:tr>
      <w:tr w:rsidR="009820BD" w:rsidRPr="000D1247" w14:paraId="0ABCDF87" w14:textId="77777777" w:rsidTr="00EC0DE6">
        <w:trPr>
          <w:cnfStyle w:val="000000100000" w:firstRow="0" w:lastRow="0" w:firstColumn="0" w:lastColumn="0" w:oddVBand="0" w:evenVBand="0" w:oddHBand="1" w:evenHBand="0" w:firstRowFirstColumn="0" w:firstRowLastColumn="0" w:lastRowFirstColumn="0" w:lastRowLastColumn="0"/>
        </w:trPr>
        <w:tc>
          <w:tcPr>
            <w:tcW w:w="1699" w:type="dxa"/>
          </w:tcPr>
          <w:p w14:paraId="2686C126" w14:textId="77777777" w:rsidR="00D64ED7" w:rsidRPr="000D1247" w:rsidRDefault="00D64ED7" w:rsidP="001108CA">
            <w:pPr>
              <w:suppressAutoHyphens/>
            </w:pPr>
          </w:p>
        </w:tc>
        <w:tc>
          <w:tcPr>
            <w:tcW w:w="1699" w:type="dxa"/>
          </w:tcPr>
          <w:p w14:paraId="1AAC959D" w14:textId="77777777" w:rsidR="00D64ED7" w:rsidRPr="000D1247" w:rsidRDefault="00D64ED7" w:rsidP="001108CA">
            <w:pPr>
              <w:suppressAutoHyphens/>
            </w:pPr>
          </w:p>
        </w:tc>
        <w:tc>
          <w:tcPr>
            <w:tcW w:w="1699" w:type="dxa"/>
          </w:tcPr>
          <w:p w14:paraId="69F47476" w14:textId="77777777" w:rsidR="00D64ED7" w:rsidRPr="000D1247" w:rsidRDefault="00D64ED7" w:rsidP="001108CA">
            <w:pPr>
              <w:suppressAutoHyphens/>
            </w:pPr>
          </w:p>
        </w:tc>
        <w:tc>
          <w:tcPr>
            <w:tcW w:w="1699" w:type="dxa"/>
          </w:tcPr>
          <w:p w14:paraId="6224B732" w14:textId="77777777" w:rsidR="00D64ED7" w:rsidRPr="000D1247" w:rsidRDefault="00D64ED7" w:rsidP="001108CA">
            <w:pPr>
              <w:suppressAutoHyphens/>
            </w:pPr>
          </w:p>
        </w:tc>
        <w:tc>
          <w:tcPr>
            <w:tcW w:w="1699" w:type="dxa"/>
          </w:tcPr>
          <w:p w14:paraId="3594DB52" w14:textId="77777777" w:rsidR="00D64ED7" w:rsidRPr="000D1247" w:rsidRDefault="00D64ED7" w:rsidP="001108CA">
            <w:pPr>
              <w:suppressAutoHyphens/>
            </w:pPr>
          </w:p>
        </w:tc>
        <w:tc>
          <w:tcPr>
            <w:tcW w:w="1699" w:type="dxa"/>
          </w:tcPr>
          <w:p w14:paraId="2AAEB0AE" w14:textId="77777777" w:rsidR="00D64ED7" w:rsidRPr="000D1247" w:rsidRDefault="00D64ED7" w:rsidP="001108CA">
            <w:pPr>
              <w:suppressAutoHyphens/>
            </w:pPr>
          </w:p>
        </w:tc>
      </w:tr>
      <w:tr w:rsidR="009820BD" w:rsidRPr="000D1247" w14:paraId="4C2A9CEF" w14:textId="77777777" w:rsidTr="00EC0DE6">
        <w:tc>
          <w:tcPr>
            <w:tcW w:w="1699" w:type="dxa"/>
          </w:tcPr>
          <w:p w14:paraId="0AD7E921" w14:textId="77777777" w:rsidR="00D64ED7" w:rsidRPr="000D1247" w:rsidRDefault="00D64ED7" w:rsidP="001108CA">
            <w:pPr>
              <w:suppressAutoHyphens/>
            </w:pPr>
          </w:p>
        </w:tc>
        <w:tc>
          <w:tcPr>
            <w:tcW w:w="1699" w:type="dxa"/>
          </w:tcPr>
          <w:p w14:paraId="18175B7A" w14:textId="77777777" w:rsidR="00D64ED7" w:rsidRPr="000D1247" w:rsidRDefault="00D64ED7" w:rsidP="001108CA">
            <w:pPr>
              <w:suppressAutoHyphens/>
            </w:pPr>
          </w:p>
        </w:tc>
        <w:tc>
          <w:tcPr>
            <w:tcW w:w="1699" w:type="dxa"/>
          </w:tcPr>
          <w:p w14:paraId="531D0B8B" w14:textId="77777777" w:rsidR="00D64ED7" w:rsidRPr="000D1247" w:rsidRDefault="00D64ED7" w:rsidP="001108CA">
            <w:pPr>
              <w:suppressAutoHyphens/>
            </w:pPr>
          </w:p>
        </w:tc>
        <w:tc>
          <w:tcPr>
            <w:tcW w:w="1699" w:type="dxa"/>
          </w:tcPr>
          <w:p w14:paraId="1C50C47E" w14:textId="77777777" w:rsidR="00D64ED7" w:rsidRPr="000D1247" w:rsidRDefault="00D64ED7" w:rsidP="001108CA">
            <w:pPr>
              <w:suppressAutoHyphens/>
            </w:pPr>
          </w:p>
        </w:tc>
        <w:tc>
          <w:tcPr>
            <w:tcW w:w="1699" w:type="dxa"/>
          </w:tcPr>
          <w:p w14:paraId="618EC5F3" w14:textId="77777777" w:rsidR="00D64ED7" w:rsidRPr="000D1247" w:rsidRDefault="00D64ED7" w:rsidP="001108CA">
            <w:pPr>
              <w:suppressAutoHyphens/>
            </w:pPr>
          </w:p>
        </w:tc>
        <w:tc>
          <w:tcPr>
            <w:tcW w:w="1699" w:type="dxa"/>
          </w:tcPr>
          <w:p w14:paraId="3D4CF39D" w14:textId="77777777" w:rsidR="00D64ED7" w:rsidRPr="000D1247" w:rsidRDefault="00D64ED7" w:rsidP="001108CA">
            <w:pPr>
              <w:suppressAutoHyphens/>
            </w:pPr>
          </w:p>
        </w:tc>
      </w:tr>
      <w:tr w:rsidR="00D64ED7" w:rsidRPr="000D1247" w14:paraId="2243C560" w14:textId="77777777" w:rsidTr="00EC0DE6">
        <w:trPr>
          <w:cnfStyle w:val="000000100000" w:firstRow="0" w:lastRow="0" w:firstColumn="0" w:lastColumn="0" w:oddVBand="0" w:evenVBand="0" w:oddHBand="1" w:evenHBand="0" w:firstRowFirstColumn="0" w:firstRowLastColumn="0" w:lastRowFirstColumn="0" w:lastRowLastColumn="0"/>
        </w:trPr>
        <w:tc>
          <w:tcPr>
            <w:tcW w:w="5097" w:type="dxa"/>
            <w:gridSpan w:val="3"/>
          </w:tcPr>
          <w:p w14:paraId="19D360EE" w14:textId="77777777" w:rsidR="00D64ED7" w:rsidRPr="000D1247" w:rsidRDefault="00D64ED7" w:rsidP="001108CA">
            <w:pPr>
              <w:suppressAutoHyphens/>
            </w:pPr>
            <w:r w:rsidRPr="000D1247">
              <w:t>Other (please specify)</w:t>
            </w:r>
          </w:p>
        </w:tc>
        <w:tc>
          <w:tcPr>
            <w:tcW w:w="5097" w:type="dxa"/>
            <w:gridSpan w:val="3"/>
          </w:tcPr>
          <w:p w14:paraId="5D3A57B6" w14:textId="77777777" w:rsidR="00D64ED7" w:rsidRPr="000D1247" w:rsidRDefault="00D64ED7" w:rsidP="001108CA">
            <w:pPr>
              <w:suppressAutoHyphens/>
            </w:pPr>
          </w:p>
        </w:tc>
      </w:tr>
      <w:tr w:rsidR="009820BD" w:rsidRPr="000D1247" w14:paraId="093302D2" w14:textId="77777777" w:rsidTr="00EC0DE6">
        <w:tc>
          <w:tcPr>
            <w:tcW w:w="1699" w:type="dxa"/>
          </w:tcPr>
          <w:p w14:paraId="1CF7A8B4" w14:textId="77777777" w:rsidR="00D64ED7" w:rsidRPr="000D1247" w:rsidRDefault="00D64ED7" w:rsidP="001108CA">
            <w:pPr>
              <w:suppressAutoHyphens/>
            </w:pPr>
          </w:p>
        </w:tc>
        <w:tc>
          <w:tcPr>
            <w:tcW w:w="1699" w:type="dxa"/>
          </w:tcPr>
          <w:p w14:paraId="640FB70A" w14:textId="77777777" w:rsidR="00D64ED7" w:rsidRPr="000D1247" w:rsidRDefault="00D64ED7" w:rsidP="001108CA">
            <w:pPr>
              <w:suppressAutoHyphens/>
            </w:pPr>
          </w:p>
        </w:tc>
        <w:tc>
          <w:tcPr>
            <w:tcW w:w="1699" w:type="dxa"/>
          </w:tcPr>
          <w:p w14:paraId="49EDD692" w14:textId="77777777" w:rsidR="00D64ED7" w:rsidRPr="000D1247" w:rsidRDefault="00D64ED7" w:rsidP="001108CA">
            <w:pPr>
              <w:suppressAutoHyphens/>
            </w:pPr>
          </w:p>
        </w:tc>
        <w:tc>
          <w:tcPr>
            <w:tcW w:w="1699" w:type="dxa"/>
          </w:tcPr>
          <w:p w14:paraId="444D7402" w14:textId="77777777" w:rsidR="00D64ED7" w:rsidRPr="000D1247" w:rsidRDefault="00D64ED7" w:rsidP="001108CA">
            <w:pPr>
              <w:suppressAutoHyphens/>
            </w:pPr>
          </w:p>
        </w:tc>
        <w:tc>
          <w:tcPr>
            <w:tcW w:w="1699" w:type="dxa"/>
          </w:tcPr>
          <w:p w14:paraId="6A6849D0" w14:textId="77777777" w:rsidR="00D64ED7" w:rsidRPr="000D1247" w:rsidRDefault="00D64ED7" w:rsidP="001108CA">
            <w:pPr>
              <w:suppressAutoHyphens/>
            </w:pPr>
          </w:p>
        </w:tc>
        <w:tc>
          <w:tcPr>
            <w:tcW w:w="1699" w:type="dxa"/>
          </w:tcPr>
          <w:p w14:paraId="3DE4AFA4" w14:textId="77777777" w:rsidR="00D64ED7" w:rsidRPr="000D1247" w:rsidRDefault="00D64ED7" w:rsidP="001108CA">
            <w:pPr>
              <w:suppressAutoHyphens/>
            </w:pPr>
          </w:p>
        </w:tc>
      </w:tr>
      <w:tr w:rsidR="009820BD" w:rsidRPr="000D1247" w14:paraId="12B5D8BA" w14:textId="77777777" w:rsidTr="00EC0DE6">
        <w:trPr>
          <w:cnfStyle w:val="000000100000" w:firstRow="0" w:lastRow="0" w:firstColumn="0" w:lastColumn="0" w:oddVBand="0" w:evenVBand="0" w:oddHBand="1" w:evenHBand="0" w:firstRowFirstColumn="0" w:firstRowLastColumn="0" w:lastRowFirstColumn="0" w:lastRowLastColumn="0"/>
        </w:trPr>
        <w:tc>
          <w:tcPr>
            <w:tcW w:w="1699" w:type="dxa"/>
          </w:tcPr>
          <w:p w14:paraId="04FFD669" w14:textId="77777777" w:rsidR="00D64ED7" w:rsidRPr="000D1247" w:rsidRDefault="00D64ED7" w:rsidP="001108CA">
            <w:pPr>
              <w:suppressAutoHyphens/>
            </w:pPr>
          </w:p>
        </w:tc>
        <w:tc>
          <w:tcPr>
            <w:tcW w:w="1699" w:type="dxa"/>
          </w:tcPr>
          <w:p w14:paraId="65D11C63" w14:textId="77777777" w:rsidR="00D64ED7" w:rsidRPr="000D1247" w:rsidRDefault="00D64ED7" w:rsidP="001108CA">
            <w:pPr>
              <w:suppressAutoHyphens/>
            </w:pPr>
          </w:p>
        </w:tc>
        <w:tc>
          <w:tcPr>
            <w:tcW w:w="1699" w:type="dxa"/>
          </w:tcPr>
          <w:p w14:paraId="223ADC2E" w14:textId="77777777" w:rsidR="00D64ED7" w:rsidRPr="000D1247" w:rsidRDefault="00D64ED7" w:rsidP="001108CA">
            <w:pPr>
              <w:suppressAutoHyphens/>
            </w:pPr>
          </w:p>
        </w:tc>
        <w:tc>
          <w:tcPr>
            <w:tcW w:w="1699" w:type="dxa"/>
          </w:tcPr>
          <w:p w14:paraId="471D9EDC" w14:textId="77777777" w:rsidR="00D64ED7" w:rsidRPr="000D1247" w:rsidRDefault="00D64ED7" w:rsidP="001108CA">
            <w:pPr>
              <w:suppressAutoHyphens/>
            </w:pPr>
          </w:p>
        </w:tc>
        <w:tc>
          <w:tcPr>
            <w:tcW w:w="1699" w:type="dxa"/>
          </w:tcPr>
          <w:p w14:paraId="56644911" w14:textId="77777777" w:rsidR="00D64ED7" w:rsidRPr="000D1247" w:rsidRDefault="00D64ED7" w:rsidP="001108CA">
            <w:pPr>
              <w:suppressAutoHyphens/>
            </w:pPr>
          </w:p>
        </w:tc>
        <w:tc>
          <w:tcPr>
            <w:tcW w:w="1699" w:type="dxa"/>
          </w:tcPr>
          <w:p w14:paraId="605407A3" w14:textId="77777777" w:rsidR="00D64ED7" w:rsidRPr="000D1247" w:rsidRDefault="00D64ED7" w:rsidP="001108CA">
            <w:pPr>
              <w:suppressAutoHyphens/>
            </w:pPr>
          </w:p>
        </w:tc>
      </w:tr>
      <w:tr w:rsidR="009820BD" w:rsidRPr="000D1247" w14:paraId="5C22B894" w14:textId="77777777" w:rsidTr="00EC0DE6">
        <w:tc>
          <w:tcPr>
            <w:tcW w:w="1699" w:type="dxa"/>
          </w:tcPr>
          <w:p w14:paraId="6548093F" w14:textId="77777777" w:rsidR="00D64ED7" w:rsidRPr="000D1247" w:rsidRDefault="00D64ED7" w:rsidP="001108CA">
            <w:pPr>
              <w:suppressAutoHyphens/>
            </w:pPr>
          </w:p>
        </w:tc>
        <w:tc>
          <w:tcPr>
            <w:tcW w:w="1699" w:type="dxa"/>
          </w:tcPr>
          <w:p w14:paraId="1797A023" w14:textId="77777777" w:rsidR="00D64ED7" w:rsidRPr="000D1247" w:rsidRDefault="00D64ED7" w:rsidP="001108CA">
            <w:pPr>
              <w:suppressAutoHyphens/>
            </w:pPr>
          </w:p>
        </w:tc>
        <w:tc>
          <w:tcPr>
            <w:tcW w:w="1699" w:type="dxa"/>
          </w:tcPr>
          <w:p w14:paraId="2EE727EC" w14:textId="77777777" w:rsidR="00D64ED7" w:rsidRPr="000D1247" w:rsidRDefault="00D64ED7" w:rsidP="001108CA">
            <w:pPr>
              <w:suppressAutoHyphens/>
            </w:pPr>
          </w:p>
        </w:tc>
        <w:tc>
          <w:tcPr>
            <w:tcW w:w="1699" w:type="dxa"/>
          </w:tcPr>
          <w:p w14:paraId="74F34DF7" w14:textId="77777777" w:rsidR="00D64ED7" w:rsidRPr="000D1247" w:rsidRDefault="00D64ED7" w:rsidP="001108CA">
            <w:pPr>
              <w:suppressAutoHyphens/>
            </w:pPr>
          </w:p>
        </w:tc>
        <w:tc>
          <w:tcPr>
            <w:tcW w:w="1699" w:type="dxa"/>
          </w:tcPr>
          <w:p w14:paraId="3502F6A4" w14:textId="77777777" w:rsidR="00D64ED7" w:rsidRPr="000D1247" w:rsidRDefault="00D64ED7" w:rsidP="001108CA">
            <w:pPr>
              <w:suppressAutoHyphens/>
            </w:pPr>
          </w:p>
        </w:tc>
        <w:tc>
          <w:tcPr>
            <w:tcW w:w="1699" w:type="dxa"/>
          </w:tcPr>
          <w:p w14:paraId="4DBCB96F" w14:textId="77777777" w:rsidR="00D64ED7" w:rsidRPr="000D1247" w:rsidRDefault="00D64ED7" w:rsidP="001108CA">
            <w:pPr>
              <w:suppressAutoHyphens/>
            </w:pPr>
          </w:p>
        </w:tc>
      </w:tr>
      <w:tr w:rsidR="00D64ED7" w:rsidRPr="000D1247" w14:paraId="01648580" w14:textId="77777777" w:rsidTr="00EC0DE6">
        <w:trPr>
          <w:cnfStyle w:val="000000100000" w:firstRow="0" w:lastRow="0" w:firstColumn="0" w:lastColumn="0" w:oddVBand="0" w:evenVBand="0" w:oddHBand="1" w:evenHBand="0" w:firstRowFirstColumn="0" w:firstRowLastColumn="0" w:lastRowFirstColumn="0" w:lastRowLastColumn="0"/>
        </w:trPr>
        <w:tc>
          <w:tcPr>
            <w:tcW w:w="5097" w:type="dxa"/>
            <w:gridSpan w:val="3"/>
          </w:tcPr>
          <w:p w14:paraId="3B0FFD21" w14:textId="6D80A49B" w:rsidR="00D64ED7" w:rsidRPr="000D1247" w:rsidRDefault="00D64ED7" w:rsidP="001108CA">
            <w:pPr>
              <w:suppressAutoHyphens/>
            </w:pPr>
            <w:r w:rsidRPr="000D1247">
              <w:t>Contingency (allow maximum</w:t>
            </w:r>
            <w:r>
              <w:t xml:space="preserve"> &lt;enter number %</w:t>
            </w:r>
            <w:r w:rsidR="00E06AE9">
              <w:t>&gt;)</w:t>
            </w:r>
          </w:p>
        </w:tc>
        <w:tc>
          <w:tcPr>
            <w:tcW w:w="5097" w:type="dxa"/>
            <w:gridSpan w:val="3"/>
          </w:tcPr>
          <w:p w14:paraId="6F6E9C06" w14:textId="77777777" w:rsidR="00D64ED7" w:rsidRPr="000D1247" w:rsidRDefault="00D64ED7" w:rsidP="001108CA">
            <w:pPr>
              <w:suppressAutoHyphens/>
            </w:pPr>
          </w:p>
        </w:tc>
      </w:tr>
      <w:tr w:rsidR="009820BD" w:rsidRPr="000D1247" w14:paraId="2B0329F1" w14:textId="77777777" w:rsidTr="00EC0DE6">
        <w:tc>
          <w:tcPr>
            <w:tcW w:w="1699" w:type="dxa"/>
          </w:tcPr>
          <w:p w14:paraId="08622199" w14:textId="77777777" w:rsidR="00D64ED7" w:rsidRPr="000D1247" w:rsidRDefault="00D64ED7" w:rsidP="001108CA">
            <w:pPr>
              <w:suppressAutoHyphens/>
            </w:pPr>
          </w:p>
        </w:tc>
        <w:tc>
          <w:tcPr>
            <w:tcW w:w="1699" w:type="dxa"/>
          </w:tcPr>
          <w:p w14:paraId="37AF907F" w14:textId="77777777" w:rsidR="00D64ED7" w:rsidRPr="000D1247" w:rsidRDefault="00D64ED7" w:rsidP="001108CA">
            <w:pPr>
              <w:suppressAutoHyphens/>
            </w:pPr>
          </w:p>
        </w:tc>
        <w:tc>
          <w:tcPr>
            <w:tcW w:w="1699" w:type="dxa"/>
          </w:tcPr>
          <w:p w14:paraId="65473A07" w14:textId="77777777" w:rsidR="00D64ED7" w:rsidRPr="000D1247" w:rsidRDefault="00D64ED7" w:rsidP="001108CA">
            <w:pPr>
              <w:suppressAutoHyphens/>
            </w:pPr>
          </w:p>
        </w:tc>
        <w:tc>
          <w:tcPr>
            <w:tcW w:w="1699" w:type="dxa"/>
          </w:tcPr>
          <w:p w14:paraId="788A17A0" w14:textId="77777777" w:rsidR="00D64ED7" w:rsidRPr="000D1247" w:rsidRDefault="00D64ED7" w:rsidP="001108CA">
            <w:pPr>
              <w:suppressAutoHyphens/>
            </w:pPr>
          </w:p>
        </w:tc>
        <w:tc>
          <w:tcPr>
            <w:tcW w:w="1699" w:type="dxa"/>
          </w:tcPr>
          <w:p w14:paraId="64B94358" w14:textId="77777777" w:rsidR="00D64ED7" w:rsidRPr="000D1247" w:rsidRDefault="00D64ED7" w:rsidP="001108CA">
            <w:pPr>
              <w:suppressAutoHyphens/>
            </w:pPr>
          </w:p>
        </w:tc>
        <w:tc>
          <w:tcPr>
            <w:tcW w:w="1699" w:type="dxa"/>
          </w:tcPr>
          <w:p w14:paraId="3259684D" w14:textId="77777777" w:rsidR="00D64ED7" w:rsidRPr="000D1247" w:rsidRDefault="00D64ED7" w:rsidP="001108CA">
            <w:pPr>
              <w:suppressAutoHyphens/>
            </w:pPr>
          </w:p>
        </w:tc>
      </w:tr>
      <w:tr w:rsidR="00D64ED7" w:rsidRPr="000D1247" w14:paraId="427C6298" w14:textId="77777777" w:rsidTr="00EC0DE6">
        <w:trPr>
          <w:cnfStyle w:val="010000000000" w:firstRow="0" w:lastRow="1" w:firstColumn="0" w:lastColumn="0" w:oddVBand="0" w:evenVBand="0" w:oddHBand="0" w:evenHBand="0" w:firstRowFirstColumn="0" w:firstRowLastColumn="0" w:lastRowFirstColumn="0" w:lastRowLastColumn="0"/>
        </w:trPr>
        <w:tc>
          <w:tcPr>
            <w:tcW w:w="1699" w:type="dxa"/>
          </w:tcPr>
          <w:p w14:paraId="336CBF78" w14:textId="77777777" w:rsidR="00D64ED7" w:rsidRPr="000D1247" w:rsidRDefault="00D64ED7" w:rsidP="001108CA">
            <w:pPr>
              <w:suppressAutoHyphens/>
            </w:pPr>
            <w:r w:rsidRPr="000D1247">
              <w:t>Estimated Total Project Cost</w:t>
            </w:r>
          </w:p>
        </w:tc>
        <w:tc>
          <w:tcPr>
            <w:tcW w:w="1699" w:type="dxa"/>
          </w:tcPr>
          <w:p w14:paraId="6DFA2BEB" w14:textId="77777777" w:rsidR="00D64ED7" w:rsidRPr="000D1247" w:rsidRDefault="00D64ED7" w:rsidP="001108CA">
            <w:pPr>
              <w:suppressAutoHyphens/>
            </w:pPr>
          </w:p>
        </w:tc>
        <w:tc>
          <w:tcPr>
            <w:tcW w:w="1699" w:type="dxa"/>
          </w:tcPr>
          <w:p w14:paraId="3173C198" w14:textId="77777777" w:rsidR="00D64ED7" w:rsidRPr="000D1247" w:rsidRDefault="00D64ED7" w:rsidP="001108CA">
            <w:pPr>
              <w:suppressAutoHyphens/>
            </w:pPr>
          </w:p>
        </w:tc>
        <w:tc>
          <w:tcPr>
            <w:tcW w:w="1699" w:type="dxa"/>
          </w:tcPr>
          <w:p w14:paraId="40D6BB5C" w14:textId="77777777" w:rsidR="00D64ED7" w:rsidRPr="000D1247" w:rsidRDefault="00D64ED7" w:rsidP="001108CA">
            <w:pPr>
              <w:suppressAutoHyphens/>
            </w:pPr>
          </w:p>
        </w:tc>
        <w:tc>
          <w:tcPr>
            <w:tcW w:w="1699" w:type="dxa"/>
          </w:tcPr>
          <w:p w14:paraId="08DE9BC8" w14:textId="77777777" w:rsidR="00D64ED7" w:rsidRPr="000D1247" w:rsidRDefault="00D64ED7" w:rsidP="001108CA">
            <w:pPr>
              <w:suppressAutoHyphens/>
            </w:pPr>
          </w:p>
        </w:tc>
        <w:tc>
          <w:tcPr>
            <w:tcW w:w="1699" w:type="dxa"/>
          </w:tcPr>
          <w:p w14:paraId="5F0AF596" w14:textId="77777777" w:rsidR="00D64ED7" w:rsidRPr="000D1247" w:rsidRDefault="00D64ED7" w:rsidP="001108CA">
            <w:pPr>
              <w:suppressAutoHyphens/>
            </w:pPr>
          </w:p>
        </w:tc>
      </w:tr>
    </w:tbl>
    <w:p w14:paraId="38DF38A9" w14:textId="77777777" w:rsidR="00D64ED7" w:rsidRPr="000D1247" w:rsidRDefault="00D64ED7" w:rsidP="00D64ED7">
      <w:r w:rsidRPr="000D1247">
        <w:t xml:space="preserve">All costs are GST exclusive. </w:t>
      </w:r>
    </w:p>
    <w:p w14:paraId="668D8442" w14:textId="77777777" w:rsidR="00D64ED7" w:rsidRPr="000D1247" w:rsidRDefault="00D64ED7" w:rsidP="00D64ED7">
      <w:pPr>
        <w:suppressAutoHyphens/>
      </w:pPr>
      <w:r w:rsidRPr="000D1247">
        <w:br w:type="page"/>
      </w:r>
    </w:p>
    <w:p w14:paraId="5E17C226" w14:textId="77777777" w:rsidR="00D64ED7" w:rsidRPr="000D1247" w:rsidRDefault="00D64ED7" w:rsidP="00D64ED7">
      <w:pPr>
        <w:pStyle w:val="Heading1"/>
      </w:pPr>
      <w:bookmarkStart w:id="131" w:name="_Toc156397630"/>
      <w:bookmarkStart w:id="132" w:name="_Toc169623385"/>
      <w:bookmarkStart w:id="133" w:name="_Toc173851814"/>
      <w:bookmarkStart w:id="134" w:name="_Toc204352525"/>
      <w:r w:rsidRPr="000D1247">
        <w:lastRenderedPageBreak/>
        <w:t xml:space="preserve">Appendix </w:t>
      </w:r>
      <w:r>
        <w:t>C - C</w:t>
      </w:r>
      <w:r w:rsidRPr="000D1247">
        <w:t>ashflow forecast</w:t>
      </w:r>
      <w:bookmarkEnd w:id="131"/>
      <w:bookmarkEnd w:id="132"/>
      <w:bookmarkEnd w:id="133"/>
      <w:bookmarkEnd w:id="134"/>
    </w:p>
    <w:p w14:paraId="50801467" w14:textId="77777777" w:rsidR="00D64ED7" w:rsidRPr="000D1247" w:rsidRDefault="00D64ED7" w:rsidP="00D64ED7">
      <w:r w:rsidRPr="000D1247">
        <w:t>Please attach a copy of the Cashflow forecast (in the provided Excel template) to the Application.</w:t>
      </w:r>
    </w:p>
    <w:p w14:paraId="5C9BA322" w14:textId="77777777" w:rsidR="00D64ED7" w:rsidRPr="000D1247" w:rsidRDefault="00D64ED7" w:rsidP="00D64ED7">
      <w:pPr>
        <w:suppressAutoHyphens/>
        <w:rPr>
          <w:rFonts w:asciiTheme="majorHAnsi" w:eastAsiaTheme="majorEastAsia" w:hAnsiTheme="majorHAnsi" w:cstheme="majorBidi"/>
          <w:color w:val="004689" w:themeColor="accent1" w:themeShade="BF"/>
          <w:sz w:val="32"/>
          <w:szCs w:val="32"/>
        </w:rPr>
      </w:pPr>
    </w:p>
    <w:bookmarkEnd w:id="9"/>
    <w:p w14:paraId="36D47340" w14:textId="77777777" w:rsidR="00F37DF1" w:rsidRPr="00E15041" w:rsidRDefault="00F37DF1" w:rsidP="00266E4C">
      <w:pPr>
        <w:rPr>
          <w:szCs w:val="19"/>
        </w:rPr>
        <w:sectPr w:rsidR="00F37DF1" w:rsidRPr="00E15041" w:rsidSect="001D228E">
          <w:headerReference w:type="even" r:id="rId29"/>
          <w:headerReference w:type="default" r:id="rId30"/>
          <w:footerReference w:type="default" r:id="rId31"/>
          <w:headerReference w:type="first" r:id="rId32"/>
          <w:pgSz w:w="11906" w:h="16838" w:code="9"/>
          <w:pgMar w:top="1418" w:right="851" w:bottom="2410" w:left="851" w:header="567" w:footer="680" w:gutter="0"/>
          <w:cols w:space="284"/>
          <w:docGrid w:linePitch="360"/>
        </w:sectPr>
      </w:pPr>
    </w:p>
    <w:p w14:paraId="0F562B48" w14:textId="77777777" w:rsidR="00130912" w:rsidRPr="005C5360" w:rsidRDefault="00130912" w:rsidP="000E553F"/>
    <w:sectPr w:rsidR="00130912" w:rsidRPr="005C5360" w:rsidSect="00686F9A">
      <w:headerReference w:type="even" r:id="rId33"/>
      <w:headerReference w:type="default" r:id="rId34"/>
      <w:footerReference w:type="default" r:id="rId35"/>
      <w:headerReference w:type="first" r:id="rId36"/>
      <w:pgSz w:w="11906" w:h="16838" w:code="9"/>
      <w:pgMar w:top="1418" w:right="851" w:bottom="1418" w:left="851" w:header="567" w:footer="284" w:gutter="0"/>
      <w:cols w:space="567"/>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EC7B734" w14:textId="77777777" w:rsidR="00442A6F" w:rsidRDefault="00442A6F" w:rsidP="00421CC3">
      <w:r>
        <w:separator/>
      </w:r>
    </w:p>
    <w:p w14:paraId="5ECC2DAA" w14:textId="77777777" w:rsidR="00442A6F" w:rsidRDefault="00442A6F"/>
  </w:endnote>
  <w:endnote w:type="continuationSeparator" w:id="0">
    <w:p w14:paraId="6A34755C" w14:textId="77777777" w:rsidR="00442A6F" w:rsidRDefault="00442A6F" w:rsidP="00421CC3">
      <w:r>
        <w:continuationSeparator/>
      </w:r>
    </w:p>
    <w:p w14:paraId="798737F7" w14:textId="77777777" w:rsidR="00442A6F" w:rsidRDefault="00442A6F"/>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egoe UI">
    <w:panose1 w:val="020B0502040204020203"/>
    <w:charset w:val="00"/>
    <w:family w:val="swiss"/>
    <w:pitch w:val="variable"/>
    <w:sig w:usb0="E4002EFF" w:usb1="C000E47F" w:usb2="00000009" w:usb3="00000000" w:csb0="000001FF" w:csb1="00000000"/>
  </w:font>
  <w:font w:name="Tahoma">
    <w:panose1 w:val="020B0604030504040204"/>
    <w:charset w:val="00"/>
    <w:family w:val="swiss"/>
    <w:pitch w:val="variable"/>
    <w:sig w:usb0="E1002EFF" w:usb1="C000605B" w:usb2="00000029" w:usb3="00000000" w:csb0="000101FF" w:csb1="00000000"/>
  </w:font>
  <w:font w:name="Calibri">
    <w:panose1 w:val="020F0502020204030204"/>
    <w:charset w:val="00"/>
    <w:family w:val="swiss"/>
    <w:pitch w:val="variable"/>
    <w:sig w:usb0="E4002EFF" w:usb1="C200247B" w:usb2="00000009" w:usb3="00000000" w:csb0="000001FF" w:csb1="00000000"/>
  </w:font>
  <w:font w:name="Webdings">
    <w:panose1 w:val="05030102010509060703"/>
    <w:charset w:val="02"/>
    <w:family w:val="roman"/>
    <w:pitch w:val="variable"/>
    <w:sig w:usb0="00000000" w:usb1="10000000" w:usb2="00000000" w:usb3="00000000" w:csb0="80000000" w:csb1="00000000"/>
  </w:font>
  <w:font w:name="Segoe UI Emoji">
    <w:panose1 w:val="020B0502040204020203"/>
    <w:charset w:val="00"/>
    <w:family w:val="swiss"/>
    <w:pitch w:val="variable"/>
    <w:sig w:usb0="00000003" w:usb1="02000000" w:usb2="08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FC79987" w14:textId="77777777" w:rsidR="00706545" w:rsidRDefault="00706545">
    <w:pPr>
      <w:pStyle w:val="Footer"/>
    </w:pPr>
    <w:r>
      <w:rPr>
        <w:noProof/>
      </w:rPr>
      <w:drawing>
        <wp:inline distT="0" distB="0" distL="0" distR="0" wp14:anchorId="7E45050E" wp14:editId="38DFED70">
          <wp:extent cx="6483985" cy="926465"/>
          <wp:effectExtent l="0" t="0" r="0" b="6985"/>
          <wp:docPr id="1508078779"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6483985" cy="926465"/>
                  </a:xfrm>
                  <a:prstGeom prst="rect">
                    <a:avLst/>
                  </a:prstGeom>
                  <a:noFill/>
                  <a:ln>
                    <a:noFill/>
                  </a:ln>
                </pic:spPr>
              </pic:pic>
            </a:graphicData>
          </a:graphic>
        </wp:inline>
      </w:drawing>
    </w:r>
    <w:r>
      <w:rPr>
        <w:noProof/>
      </w:rPr>
      <w:drawing>
        <wp:inline distT="0" distB="0" distL="0" distR="0" wp14:anchorId="01A4A534" wp14:editId="24626242">
          <wp:extent cx="6483985" cy="926465"/>
          <wp:effectExtent l="0" t="0" r="0" b="6985"/>
          <wp:docPr id="344497662"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6483985" cy="926465"/>
                  </a:xfrm>
                  <a:prstGeom prst="rect">
                    <a:avLst/>
                  </a:prstGeom>
                  <a:noFill/>
                  <a:ln>
                    <a:noFill/>
                  </a:ln>
                </pic:spPr>
              </pic:pic>
            </a:graphicData>
          </a:graphic>
        </wp:inline>
      </w:drawing>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321C930" w14:textId="77777777" w:rsidR="00D25C18" w:rsidRDefault="00D25C18">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C87FBF4" w14:textId="77777777" w:rsidR="00D25C18" w:rsidRDefault="00D25C18">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883481056"/>
      <w:docPartObj>
        <w:docPartGallery w:val="Page Numbers (Bottom of Page)"/>
        <w:docPartUnique/>
      </w:docPartObj>
    </w:sdtPr>
    <w:sdtEndPr/>
    <w:sdtContent>
      <w:sdt>
        <w:sdtPr>
          <w:id w:val="-1705238520"/>
          <w:docPartObj>
            <w:docPartGallery w:val="Page Numbers (Top of Page)"/>
            <w:docPartUnique/>
          </w:docPartObj>
        </w:sdtPr>
        <w:sdtEndPr/>
        <w:sdtContent>
          <w:p w14:paraId="3604FCC3" w14:textId="77777777" w:rsidR="007B59CE" w:rsidRPr="00D64ED7" w:rsidRDefault="0044502A" w:rsidP="0044502A">
            <w:pPr>
              <w:pStyle w:val="Footer"/>
            </w:pPr>
            <w:r>
              <w:t xml:space="preserve">Page </w:t>
            </w:r>
            <w:r>
              <w:rPr>
                <w:b/>
                <w:bCs/>
                <w:sz w:val="24"/>
                <w:szCs w:val="24"/>
              </w:rPr>
              <w:fldChar w:fldCharType="begin"/>
            </w:r>
            <w:r>
              <w:rPr>
                <w:b/>
                <w:bCs/>
              </w:rPr>
              <w:instrText xml:space="preserve"> PAGE </w:instrText>
            </w:r>
            <w:r>
              <w:rPr>
                <w:b/>
                <w:bCs/>
                <w:sz w:val="24"/>
                <w:szCs w:val="24"/>
              </w:rPr>
              <w:fldChar w:fldCharType="separate"/>
            </w:r>
            <w:r>
              <w:rPr>
                <w:b/>
                <w:bCs/>
                <w:noProof/>
              </w:rPr>
              <w:t>2</w:t>
            </w:r>
            <w:r>
              <w:rPr>
                <w:b/>
                <w:bCs/>
                <w:sz w:val="24"/>
                <w:szCs w:val="24"/>
              </w:rPr>
              <w:fldChar w:fldCharType="end"/>
            </w:r>
            <w:r>
              <w:t xml:space="preserve"> of </w:t>
            </w:r>
            <w:r>
              <w:rPr>
                <w:b/>
                <w:bCs/>
                <w:sz w:val="24"/>
                <w:szCs w:val="24"/>
              </w:rPr>
              <w:fldChar w:fldCharType="begin"/>
            </w:r>
            <w:r>
              <w:rPr>
                <w:b/>
                <w:bCs/>
              </w:rPr>
              <w:instrText xml:space="preserve"> NUMPAGES  </w:instrText>
            </w:r>
            <w:r>
              <w:rPr>
                <w:b/>
                <w:bCs/>
                <w:sz w:val="24"/>
                <w:szCs w:val="24"/>
              </w:rPr>
              <w:fldChar w:fldCharType="separate"/>
            </w:r>
            <w:r>
              <w:rPr>
                <w:b/>
                <w:bCs/>
                <w:noProof/>
              </w:rPr>
              <w:t>2</w:t>
            </w:r>
            <w:r>
              <w:rPr>
                <w:b/>
                <w:bCs/>
                <w:sz w:val="24"/>
                <w:szCs w:val="24"/>
              </w:rPr>
              <w:fldChar w:fldCharType="end"/>
            </w:r>
          </w:p>
        </w:sdtContent>
      </w:sdt>
    </w:sdtContent>
  </w:sdt>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30FD5B2" w14:textId="77777777" w:rsidR="00CC6FAC" w:rsidRPr="00730BF2" w:rsidRDefault="005C5360" w:rsidP="00730BF2">
    <w:pPr>
      <w:pStyle w:val="Footer"/>
    </w:pPr>
    <w:r>
      <w:rPr>
        <w:noProof/>
      </w:rPr>
      <mc:AlternateContent>
        <mc:Choice Requires="wps">
          <w:drawing>
            <wp:anchor distT="0" distB="0" distL="114300" distR="114300" simplePos="0" relativeHeight="251742208" behindDoc="0" locked="0" layoutInCell="1" allowOverlap="1" wp14:anchorId="104E8645" wp14:editId="2F81CAFA">
              <wp:simplePos x="0" y="0"/>
              <wp:positionH relativeFrom="margin">
                <wp:posOffset>-38100</wp:posOffset>
              </wp:positionH>
              <wp:positionV relativeFrom="paragraph">
                <wp:posOffset>-1093470</wp:posOffset>
              </wp:positionV>
              <wp:extent cx="3724275" cy="1175658"/>
              <wp:effectExtent l="0" t="0" r="9525" b="5715"/>
              <wp:wrapNone/>
              <wp:docPr id="13" name="Rectangle 1"/>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3724275" cy="1175658"/>
                      </a:xfrm>
                      <a:prstGeom prst="rect">
                        <a:avLst/>
                      </a:prstGeom>
                      <a:noFill/>
                      <a:ln w="25400" cap="flat" cmpd="sng" algn="ctr">
                        <a:noFill/>
                        <a:prstDash val="solid"/>
                      </a:ln>
                      <a:effectLst/>
                    </wps:spPr>
                    <wps:txbx>
                      <w:txbxContent>
                        <w:p w14:paraId="57EAD9F3" w14:textId="77777777" w:rsidR="00090AC8" w:rsidRPr="005C5360" w:rsidRDefault="007A5894" w:rsidP="007A5894">
                          <w:pPr>
                            <w:rPr>
                              <w:color w:val="FFFFFF" w:themeColor="background1"/>
                            </w:rPr>
                          </w:pPr>
                          <w:r w:rsidRPr="005C5360">
                            <w:rPr>
                              <w:color w:val="FFFFFF" w:themeColor="background1"/>
                            </w:rPr>
                            <w:t>Department of State Development</w:t>
                          </w:r>
                          <w:r w:rsidR="0008557A" w:rsidRPr="005C5360">
                            <w:rPr>
                              <w:color w:val="FFFFFF" w:themeColor="background1"/>
                            </w:rPr>
                            <w:t>,</w:t>
                          </w:r>
                          <w:r w:rsidR="00130912" w:rsidRPr="005C5360">
                            <w:rPr>
                              <w:color w:val="FFFFFF" w:themeColor="background1"/>
                            </w:rPr>
                            <w:t xml:space="preserve"> </w:t>
                          </w:r>
                          <w:r w:rsidR="005C5360">
                            <w:rPr>
                              <w:color w:val="FFFFFF" w:themeColor="background1"/>
                            </w:rPr>
                            <w:br/>
                          </w:r>
                          <w:r w:rsidRPr="005C5360">
                            <w:rPr>
                              <w:color w:val="FFFFFF" w:themeColor="background1"/>
                            </w:rPr>
                            <w:t>Infrastructure</w:t>
                          </w:r>
                          <w:r w:rsidR="00130912" w:rsidRPr="005C5360">
                            <w:rPr>
                              <w:color w:val="FFFFFF" w:themeColor="background1"/>
                            </w:rPr>
                            <w:t xml:space="preserve"> </w:t>
                          </w:r>
                          <w:r w:rsidR="0008557A" w:rsidRPr="005C5360">
                            <w:rPr>
                              <w:color w:val="FFFFFF" w:themeColor="background1"/>
                            </w:rPr>
                            <w:t>and Planning</w:t>
                          </w:r>
                          <w:r w:rsidRPr="005C5360">
                            <w:rPr>
                              <w:color w:val="FFFFFF" w:themeColor="background1"/>
                            </w:rPr>
                            <w:br/>
                            <w:t>PO Box 15009 City East Qld 4002 Australia</w:t>
                          </w:r>
                          <w:r w:rsidRPr="005C5360">
                            <w:rPr>
                              <w:color w:val="FFFFFF" w:themeColor="background1"/>
                            </w:rPr>
                            <w:br/>
                            <w:t>Tel 13 QGOV (13 74 68)</w:t>
                          </w:r>
                          <w:r w:rsidRPr="005C5360">
                            <w:rPr>
                              <w:color w:val="FFFFFF" w:themeColor="background1"/>
                            </w:rPr>
                            <w:br/>
                          </w:r>
                          <w:hyperlink r:id="rId1" w:history="1">
                            <w:r w:rsidRPr="005C5360">
                              <w:rPr>
                                <w:color w:val="FFFFFF" w:themeColor="background1"/>
                              </w:rPr>
                              <w:t>info@dsdilgp.qld.gov.au</w:t>
                            </w:r>
                          </w:hyperlink>
                          <w:r w:rsidRPr="005C5360">
                            <w:rPr>
                              <w:color w:val="FFFFFF" w:themeColor="background1"/>
                            </w:rPr>
                            <w:br/>
                          </w:r>
                          <w:hyperlink r:id="rId2" w:history="1">
                            <w:r w:rsidRPr="005C5360">
                              <w:rPr>
                                <w:color w:val="FFFFFF" w:themeColor="background1"/>
                              </w:rPr>
                              <w:t>www.statedevelopment.qld.gov.au</w:t>
                            </w:r>
                          </w:hyperlink>
                          <w:r w:rsidRPr="005C5360">
                            <w:rPr>
                              <w:color w:val="FFFFFF" w:themeColor="background1"/>
                            </w:rPr>
                            <w:t xml:space="preserve"> </w:t>
                          </w:r>
                        </w:p>
                      </w:txbxContent>
                    </wps:txbx>
                    <wps:bodyPr rot="0" spcFirstLastPara="0" vertOverflow="overflow" horzOverflow="overflow" vert="horz" wrap="square" lIns="0" tIns="0" rIns="0" bIns="0" numCol="1" spcCol="0" rtlCol="0" fromWordArt="0" anchor="ctr" anchorCtr="0" forceAA="0" compatLnSpc="1">
                      <a:prstTxWarp prst="textNoShape">
                        <a:avLst/>
                      </a:prstTxWarp>
                      <a:noAutofit/>
                    </wps:bodyPr>
                  </wps:wsp>
                </a:graphicData>
              </a:graphic>
              <wp14:sizeRelH relativeFrom="margin">
                <wp14:pctWidth>0</wp14:pctWidth>
              </wp14:sizeRelH>
            </wp:anchor>
          </w:drawing>
        </mc:Choice>
        <mc:Fallback>
          <w:pict>
            <v:rect w14:anchorId="104E8645" id="Rectangle 1" o:spid="_x0000_s1026" style="position:absolute;margin-left:-3pt;margin-top:-86.1pt;width:293.25pt;height:92.55pt;z-index:251742208;visibility:visible;mso-wrap-style:square;mso-width-percent:0;mso-wrap-distance-left:9pt;mso-wrap-distance-top:0;mso-wrap-distance-right:9pt;mso-wrap-distance-bottom:0;mso-position-horizontal:absolute;mso-position-horizontal-relative:margin;mso-position-vertical:absolute;mso-position-vertical-relative:text;mso-width-percent:0;mso-width-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BFObPAIAAHcEAAAOAAAAZHJzL2Uyb0RvYy54bWysVE1v2zAMvQ/YfxB0X51kTVMYcYqgQYcB&#10;QVugLXpmZCk2JouapMTOfv0o2U6LbqdhF+FJpPnx+OjlTddodpTO12gKPr2YcCaNwLI2+4K/PN99&#10;uebMBzAlaDSy4Cfp+c3q86dla3M5wwp1KR2jIMbnrS14FYLNs8yLSjbgL9BKQ0aFroFAV7fPSgct&#10;RW90NptMrrIWXWkdCuk9vW56I1+l+EpJER6U8jIwXXCqLaTTpXMXz2y1hHzvwFa1GMqAf6iigdpQ&#10;0nOoDQRgB1f/EaqphUOPKlwIbDJUqhYy9UDdTCcfunmqwMrUC5Hj7Zkm///Civvjk310sXRvtyh+&#10;eGIka63Pz5Z48YNPp1wTfalw1iUWT2cWZReYoMevi9nlbDHnTJBtOl3Mr+bXkecM8vFz63z4JrFh&#10;ERTc0ZgSe3Dc+tC7ji4xm8G7Wus0Km1YW/DZ/HJC0xRAilEaAsHGlgX3Zs8Z6D1JUQSXQr77Nobc&#10;gK/YEUgNHnVdDnVpE9PIpJehgreuIwrdrqP8Ee6wPD065rDXkrfirqbAW/DhERyJhwqjhQgPdCiN&#10;VC0OiLMK3a+/vUd/milZOWtJjFTdzwM4yZn+bmjaUbkjcCPYjcAcmlukjqa0alYkSB+4oEeoHDav&#10;tCfrmIVMYATl6jkaLrehXwraNCHX6+RGCrUQtubJihg8UhQpfO5ewdlhdIGmfo+jUCH/MMHet5/h&#10;+hBQ1Wm8bzwOYiN1J4EMmxjX5/09eb39L1a/AQAA//8DAFBLAwQUAAYACAAAACEAxUROz98AAAAK&#10;AQAADwAAAGRycy9kb3ducmV2LnhtbEyPwW7CMAyG75P2DpEn7QYJFWWsNEWIictuA3bg5jZZW9E4&#10;VRNo9/bzTtvJsvzp9/fn28l14m6H0HrSsJgrEJYqb1qqNZxPh9kaRIhIBjtPVsO3DbAtHh9yzIwf&#10;6cPej7EWHEIhQw1NjH0mZaga6zDMfW+Jb19+cBh5HWppBhw53HUyUWolHbbEHxrs7b6x1fV4cxrS&#10;z0OfLnf76Xx5U6O80PsSS9T6+WnabUBEO8U/GH71WR0Kdir9jUwQnYbZiqtEnouXJAHBRLpWKYiS&#10;0eQVZJHL/xWKHwAAAP//AwBQSwECLQAUAAYACAAAACEAtoM4kv4AAADhAQAAEwAAAAAAAAAAAAAA&#10;AAAAAAAAW0NvbnRlbnRfVHlwZXNdLnhtbFBLAQItABQABgAIAAAAIQA4/SH/1gAAAJQBAAALAAAA&#10;AAAAAAAAAAAAAC8BAABfcmVscy8ucmVsc1BLAQItABQABgAIAAAAIQAQBFObPAIAAHcEAAAOAAAA&#10;AAAAAAAAAAAAAC4CAABkcnMvZTJvRG9jLnhtbFBLAQItABQABgAIAAAAIQDFRE7P3wAAAAoBAAAP&#10;AAAAAAAAAAAAAAAAAJYEAABkcnMvZG93bnJldi54bWxQSwUGAAAAAAQABADzAAAAogUAAAAA&#10;" filled="f" stroked="f" strokeweight="2pt">
              <v:textbox inset="0,0,0,0">
                <w:txbxContent>
                  <w:p w14:paraId="57EAD9F3" w14:textId="77777777" w:rsidR="00090AC8" w:rsidRPr="005C5360" w:rsidRDefault="007A5894" w:rsidP="007A5894">
                    <w:pPr>
                      <w:rPr>
                        <w:color w:val="FFFFFF" w:themeColor="background1"/>
                      </w:rPr>
                    </w:pPr>
                    <w:r w:rsidRPr="005C5360">
                      <w:rPr>
                        <w:color w:val="FFFFFF" w:themeColor="background1"/>
                      </w:rPr>
                      <w:t>Department of State Development</w:t>
                    </w:r>
                    <w:r w:rsidR="0008557A" w:rsidRPr="005C5360">
                      <w:rPr>
                        <w:color w:val="FFFFFF" w:themeColor="background1"/>
                      </w:rPr>
                      <w:t>,</w:t>
                    </w:r>
                    <w:r w:rsidR="00130912" w:rsidRPr="005C5360">
                      <w:rPr>
                        <w:color w:val="FFFFFF" w:themeColor="background1"/>
                      </w:rPr>
                      <w:t xml:space="preserve"> </w:t>
                    </w:r>
                    <w:r w:rsidR="005C5360">
                      <w:rPr>
                        <w:color w:val="FFFFFF" w:themeColor="background1"/>
                      </w:rPr>
                      <w:br/>
                    </w:r>
                    <w:r w:rsidRPr="005C5360">
                      <w:rPr>
                        <w:color w:val="FFFFFF" w:themeColor="background1"/>
                      </w:rPr>
                      <w:t>Infrastructure</w:t>
                    </w:r>
                    <w:r w:rsidR="00130912" w:rsidRPr="005C5360">
                      <w:rPr>
                        <w:color w:val="FFFFFF" w:themeColor="background1"/>
                      </w:rPr>
                      <w:t xml:space="preserve"> </w:t>
                    </w:r>
                    <w:r w:rsidR="0008557A" w:rsidRPr="005C5360">
                      <w:rPr>
                        <w:color w:val="FFFFFF" w:themeColor="background1"/>
                      </w:rPr>
                      <w:t>and Planning</w:t>
                    </w:r>
                    <w:r w:rsidRPr="005C5360">
                      <w:rPr>
                        <w:color w:val="FFFFFF" w:themeColor="background1"/>
                      </w:rPr>
                      <w:br/>
                      <w:t>PO Box 15009 City East Qld 4002 Australia</w:t>
                    </w:r>
                    <w:r w:rsidRPr="005C5360">
                      <w:rPr>
                        <w:color w:val="FFFFFF" w:themeColor="background1"/>
                      </w:rPr>
                      <w:br/>
                      <w:t>Tel 13 QGOV (13 74 68)</w:t>
                    </w:r>
                    <w:r w:rsidRPr="005C5360">
                      <w:rPr>
                        <w:color w:val="FFFFFF" w:themeColor="background1"/>
                      </w:rPr>
                      <w:br/>
                    </w:r>
                    <w:hyperlink r:id="rId3" w:history="1">
                      <w:r w:rsidRPr="005C5360">
                        <w:rPr>
                          <w:color w:val="FFFFFF" w:themeColor="background1"/>
                        </w:rPr>
                        <w:t>info@dsdilgp.qld.gov.au</w:t>
                      </w:r>
                    </w:hyperlink>
                    <w:r w:rsidRPr="005C5360">
                      <w:rPr>
                        <w:color w:val="FFFFFF" w:themeColor="background1"/>
                      </w:rPr>
                      <w:br/>
                    </w:r>
                    <w:hyperlink r:id="rId4" w:history="1">
                      <w:r w:rsidRPr="005C5360">
                        <w:rPr>
                          <w:color w:val="FFFFFF" w:themeColor="background1"/>
                        </w:rPr>
                        <w:t>www.statedevelopment.qld.gov.au</w:t>
                      </w:r>
                    </w:hyperlink>
                    <w:r w:rsidRPr="005C5360">
                      <w:rPr>
                        <w:color w:val="FFFFFF" w:themeColor="background1"/>
                      </w:rPr>
                      <w:t xml:space="preserve"> </w:t>
                    </w:r>
                  </w:p>
                </w:txbxContent>
              </v:textbox>
              <w10:wrap anchorx="margin"/>
            </v:rect>
          </w:pict>
        </mc:Fallback>
      </mc:AlternateContent>
    </w:r>
    <w:r w:rsidR="00F37DF1">
      <w:rPr>
        <w:noProof/>
      </w:rPr>
      <mc:AlternateContent>
        <mc:Choice Requires="wps">
          <w:drawing>
            <wp:anchor distT="0" distB="0" distL="114300" distR="114300" simplePos="0" relativeHeight="251719680" behindDoc="0" locked="0" layoutInCell="1" allowOverlap="1" wp14:anchorId="21549E5B" wp14:editId="464BD21D">
              <wp:simplePos x="0" y="0"/>
              <wp:positionH relativeFrom="margin">
                <wp:align>left</wp:align>
              </wp:positionH>
              <wp:positionV relativeFrom="paragraph">
                <wp:posOffset>8676640</wp:posOffset>
              </wp:positionV>
              <wp:extent cx="2952750" cy="1657350"/>
              <wp:effectExtent l="0" t="0" r="0" b="0"/>
              <wp:wrapNone/>
              <wp:docPr id="10" name="Rectangle 10"/>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2952750" cy="1657350"/>
                      </a:xfrm>
                      <a:prstGeom prst="rect">
                        <a:avLst/>
                      </a:prstGeom>
                      <a:noFill/>
                      <a:ln w="25400" cap="flat" cmpd="sng" algn="ctr">
                        <a:noFill/>
                        <a:prstDash val="solid"/>
                      </a:ln>
                      <a:effectLst/>
                    </wps:spPr>
                    <wps:txbx>
                      <w:txbxContent>
                        <w:p w14:paraId="1F96A3D2" w14:textId="77777777" w:rsidR="00F37DF1" w:rsidRPr="0028387C" w:rsidRDefault="00F37DF1" w:rsidP="00F37DF1">
                          <w:pPr>
                            <w:spacing w:after="0"/>
                            <w:rPr>
                              <w:rFonts w:cs="Arial"/>
                              <w:szCs w:val="20"/>
                            </w:rPr>
                          </w:pPr>
                          <w:r w:rsidRPr="0028387C">
                            <w:rPr>
                              <w:rFonts w:cs="Arial"/>
                              <w:color w:val="939597"/>
                              <w:szCs w:val="20"/>
                            </w:rPr>
                            <w:br/>
                          </w:r>
                          <w:r w:rsidRPr="0028387C">
                            <w:rPr>
                              <w:rFonts w:cs="Arial"/>
                              <w:color w:val="939597"/>
                              <w:szCs w:val="20"/>
                            </w:rPr>
                            <w:br/>
                          </w:r>
                          <w:r w:rsidRPr="0028387C">
                            <w:rPr>
                              <w:rFonts w:cs="Arial"/>
                              <w:color w:val="939597"/>
                              <w:szCs w:val="20"/>
                            </w:rPr>
                            <w:br/>
                            <w:t>Department of State Development,</w:t>
                          </w:r>
                          <w:r w:rsidRPr="0028387C">
                            <w:rPr>
                              <w:rFonts w:cs="Arial"/>
                              <w:color w:val="939597"/>
                              <w:szCs w:val="20"/>
                            </w:rPr>
                            <w:br/>
                            <w:t>Infrastructure, Local Government and Planning</w:t>
                          </w:r>
                          <w:bookmarkStart w:id="135" w:name="_Hlk427434"/>
                          <w:r w:rsidRPr="0028387C">
                            <w:rPr>
                              <w:rFonts w:cs="Arial"/>
                              <w:color w:val="939597"/>
                              <w:szCs w:val="20"/>
                            </w:rPr>
                            <w:br/>
                            <w:t>PO Box 15009 City East Qld 4002 Australia</w:t>
                          </w:r>
                          <w:bookmarkEnd w:id="135"/>
                          <w:r w:rsidRPr="0028387C">
                            <w:rPr>
                              <w:rFonts w:cs="Arial"/>
                              <w:color w:val="939597"/>
                              <w:szCs w:val="20"/>
                            </w:rPr>
                            <w:br/>
                            <w:t>Tel 13 QGOV (13 74 68)</w:t>
                          </w:r>
                          <w:r w:rsidRPr="0028387C">
                            <w:rPr>
                              <w:rFonts w:cs="Arial"/>
                              <w:color w:val="939597"/>
                              <w:szCs w:val="20"/>
                            </w:rPr>
                            <w:br/>
                          </w:r>
                          <w:hyperlink r:id="rId5" w:history="1">
                            <w:r w:rsidRPr="0028387C">
                              <w:rPr>
                                <w:rStyle w:val="Hyperlink"/>
                                <w:rFonts w:cs="Arial"/>
                                <w:color w:val="939597"/>
                                <w:szCs w:val="20"/>
                              </w:rPr>
                              <w:t>info@dsdilgp.qld.gov.au</w:t>
                            </w:r>
                          </w:hyperlink>
                          <w:r w:rsidRPr="0028387C">
                            <w:rPr>
                              <w:rFonts w:cs="Arial"/>
                              <w:color w:val="939597"/>
                              <w:szCs w:val="20"/>
                            </w:rPr>
                            <w:br/>
                            <w:t>www.dsdilgp.qld.gov.au</w:t>
                          </w:r>
                        </w:p>
                      </w:txbxContent>
                    </wps:txbx>
                    <wps:bodyPr rot="0" spcFirstLastPara="0" vertOverflow="overflow" horzOverflow="overflow" vert="horz" wrap="square" lIns="91440" tIns="45720" rIns="91440" bIns="0" numCol="1" spcCol="0" rtlCol="0" fromWordArt="0" anchor="ctr" anchorCtr="0" forceAA="0" compatLnSpc="1">
                      <a:prstTxWarp prst="textNoShape">
                        <a:avLst/>
                      </a:prstTxWarp>
                      <a:noAutofit/>
                    </wps:bodyPr>
                  </wps:wsp>
                </a:graphicData>
              </a:graphic>
              <wp14:sizeRelH relativeFrom="page">
                <wp14:pctWidth>0</wp14:pctWidth>
              </wp14:sizeRelH>
              <wp14:sizeRelV relativeFrom="page">
                <wp14:pctHeight>0</wp14:pctHeight>
              </wp14:sizeRelV>
            </wp:anchor>
          </w:drawing>
        </mc:Choice>
        <mc:Fallback>
          <w:pict>
            <v:rect w14:anchorId="21549E5B" id="Rectangle 10" o:spid="_x0000_s1027" style="position:absolute;margin-left:0;margin-top:683.2pt;width:232.5pt;height:130.5pt;z-index:251719680;visibility:visible;mso-wrap-style:square;mso-width-percent:0;mso-height-percent:0;mso-wrap-distance-left:9pt;mso-wrap-distance-top:0;mso-wrap-distance-right:9pt;mso-wrap-distance-bottom:0;mso-position-horizontal:left;mso-position-horizontal-relative:margin;mso-position-vertical:absolute;mso-position-vertical-relative:text;mso-width-percent:0;mso-height-percent:0;mso-width-relative:page;mso-height-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XTCrRQIAAIoEAAAOAAAAZHJzL2Uyb0RvYy54bWysVFtv2jAUfp+0/2D5fQQYtGvUUKFWnSah&#10;FolOfT44Nonm+Hi2IWG/fsdOgKrb07QX69zyndt3cnvXNZodpPM1moJPRmPOpBFY1mZX8O8vj5++&#10;cOYDmBI0Glnwo/T8bvHxw21rcznFCnUpHSMQ4/PWFrwKweZZ5kUlG/AjtNKQU6FrIJDqdlnpoCX0&#10;RmfT8fgqa9GV1qGQ3pP1oXfyRcJXSorwrJSXgemCU20hvS692/hmi1vIdw5sVYuhDPiHKhqoDSU9&#10;Qz1AALZ39R9QTS0celRhJLDJUKlayNQDdTMZv+tmU4GVqRcajrfnMfn/ByueDhu7drF0b1cofnia&#10;SNZan589UfFDTKdcE2OpcNalKR7PU5RdYIKM05v59HpOwxbkm1zNrz+TElEhP31unQ9fJTYsCgV3&#10;tKY0PTisfOhDTyExm8HHWuu0Km1YSynms3FMAMQYpSGQ2Niy4N7sOAO9IyqK4BLkm28j5AP4ih2A&#10;2OBR1+VQlzYxjUx8GSq4dB2l0G07VlOGSfwiWrZYHteOOewp5a14rAl/BT6swRGHqD66i/BMj9JI&#10;ReMgcVah+/U3e4yn1ZKXs5Y4SUX+3IOTnOlvhpZ+M5nNIomTMptfT0lxbz3bpJDV7Jt7pCYndH1W&#10;JDHGBn0SlcPmlU5nGTOSC4ygvP3YBuU+9HdCxyfkcpnCiLQWwspsrIjgcWpxqi/dKzg7bDMQEZ7w&#10;xF3I3y21j+3XutwHVHXa+GWmA/+I8Ikzw3HGi3qrp6jLL2TxGwAA//8DAFBLAwQUAAYACAAAACEA&#10;fDDemeEAAAAKAQAADwAAAGRycy9kb3ducmV2LnhtbEyPwU7DMBBE70j8g7VIXBB1aIJbhTgVQqrg&#10;ggSlquC2jU0SEa9D7DaBr2c5wXHfjGZnitXkOnG0Q2g9abiaJSAsVd60VGvYvqwvlyBCRDLYebIa&#10;vmyAVXl6UmBu/EjP9riJteAQCjlqaGLscylD1ViHYeZ7S6y9+8Fh5HOopRlw5HDXyXmSKOmwJf7Q&#10;YG/vGlt9bA5OQ9imr58PMX28f8Lv3cWbG5vletT6/Gy6vQER7RT/zPBbn6tDyZ32/kAmiE4DD4lM&#10;U6UyEKxn6prRnpGaLzKQZSH/Tyh/AAAA//8DAFBLAQItABQABgAIAAAAIQC2gziS/gAAAOEBAAAT&#10;AAAAAAAAAAAAAAAAAAAAAABbQ29udGVudF9UeXBlc10ueG1sUEsBAi0AFAAGAAgAAAAhADj9If/W&#10;AAAAlAEAAAsAAAAAAAAAAAAAAAAALwEAAF9yZWxzLy5yZWxzUEsBAi0AFAAGAAgAAAAhANhdMKtF&#10;AgAAigQAAA4AAAAAAAAAAAAAAAAALgIAAGRycy9lMm9Eb2MueG1sUEsBAi0AFAAGAAgAAAAhAHww&#10;3pnhAAAACgEAAA8AAAAAAAAAAAAAAAAAnwQAAGRycy9kb3ducmV2LnhtbFBLBQYAAAAABAAEAPMA&#10;AACtBQAAAAA=&#10;" filled="f" stroked="f" strokeweight="2pt">
              <v:textbox inset=",,,0">
                <w:txbxContent>
                  <w:p w14:paraId="1F96A3D2" w14:textId="77777777" w:rsidR="00F37DF1" w:rsidRPr="0028387C" w:rsidRDefault="00F37DF1" w:rsidP="00F37DF1">
                    <w:pPr>
                      <w:spacing w:after="0"/>
                      <w:rPr>
                        <w:rFonts w:cs="Arial"/>
                        <w:szCs w:val="20"/>
                      </w:rPr>
                    </w:pPr>
                    <w:r w:rsidRPr="0028387C">
                      <w:rPr>
                        <w:rFonts w:cs="Arial"/>
                        <w:color w:val="939597"/>
                        <w:szCs w:val="20"/>
                      </w:rPr>
                      <w:br/>
                    </w:r>
                    <w:r w:rsidRPr="0028387C">
                      <w:rPr>
                        <w:rFonts w:cs="Arial"/>
                        <w:color w:val="939597"/>
                        <w:szCs w:val="20"/>
                      </w:rPr>
                      <w:br/>
                    </w:r>
                    <w:r w:rsidRPr="0028387C">
                      <w:rPr>
                        <w:rFonts w:cs="Arial"/>
                        <w:color w:val="939597"/>
                        <w:szCs w:val="20"/>
                      </w:rPr>
                      <w:br/>
                      <w:t>Department of State Development,</w:t>
                    </w:r>
                    <w:r w:rsidRPr="0028387C">
                      <w:rPr>
                        <w:rFonts w:cs="Arial"/>
                        <w:color w:val="939597"/>
                        <w:szCs w:val="20"/>
                      </w:rPr>
                      <w:br/>
                      <w:t>Infrastructure, Local Government and Planning</w:t>
                    </w:r>
                    <w:bookmarkStart w:id="143" w:name="_Hlk427434"/>
                    <w:r w:rsidRPr="0028387C">
                      <w:rPr>
                        <w:rFonts w:cs="Arial"/>
                        <w:color w:val="939597"/>
                        <w:szCs w:val="20"/>
                      </w:rPr>
                      <w:br/>
                      <w:t>PO Box 15009 City East Qld 4002 Australia</w:t>
                    </w:r>
                    <w:bookmarkEnd w:id="143"/>
                    <w:r w:rsidRPr="0028387C">
                      <w:rPr>
                        <w:rFonts w:cs="Arial"/>
                        <w:color w:val="939597"/>
                        <w:szCs w:val="20"/>
                      </w:rPr>
                      <w:br/>
                      <w:t>Tel 13 QGOV (13 74 68)</w:t>
                    </w:r>
                    <w:r w:rsidRPr="0028387C">
                      <w:rPr>
                        <w:rFonts w:cs="Arial"/>
                        <w:color w:val="939597"/>
                        <w:szCs w:val="20"/>
                      </w:rPr>
                      <w:br/>
                    </w:r>
                    <w:hyperlink r:id="rId6" w:history="1">
                      <w:r w:rsidRPr="0028387C">
                        <w:rPr>
                          <w:rStyle w:val="Hyperlink"/>
                          <w:rFonts w:cs="Arial"/>
                          <w:color w:val="939597"/>
                          <w:szCs w:val="20"/>
                        </w:rPr>
                        <w:t>info@dsdilgp.qld.gov.au</w:t>
                      </w:r>
                    </w:hyperlink>
                    <w:r w:rsidRPr="0028387C">
                      <w:rPr>
                        <w:rFonts w:cs="Arial"/>
                        <w:color w:val="939597"/>
                        <w:szCs w:val="20"/>
                      </w:rPr>
                      <w:br/>
                      <w:t>www.dsdilgp.qld.gov.au</w:t>
                    </w:r>
                  </w:p>
                </w:txbxContent>
              </v:textbox>
              <w10:wrap anchorx="margin"/>
            </v:rect>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81A5662" w14:textId="77777777" w:rsidR="00442A6F" w:rsidRDefault="00442A6F" w:rsidP="00FD2073">
      <w:pPr>
        <w:spacing w:after="20"/>
        <w:ind w:right="284"/>
      </w:pPr>
      <w:r>
        <w:separator/>
      </w:r>
    </w:p>
  </w:footnote>
  <w:footnote w:type="continuationSeparator" w:id="0">
    <w:p w14:paraId="7466375C" w14:textId="77777777" w:rsidR="00442A6F" w:rsidRDefault="00442A6F" w:rsidP="00FD2073">
      <w:pPr>
        <w:spacing w:after="20"/>
      </w:pPr>
      <w:r>
        <w:continuationSeparator/>
      </w:r>
    </w:p>
  </w:footnote>
  <w:footnote w:type="continuationNotice" w:id="1">
    <w:p w14:paraId="52B452BC" w14:textId="77777777" w:rsidR="00442A6F" w:rsidRDefault="00442A6F">
      <w:pPr>
        <w:spacing w:before="0" w:after="0"/>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40CADB0" w14:textId="39496653" w:rsidR="00CC6FAC" w:rsidRDefault="00785B08" w:rsidP="0085641B">
    <w:pPr>
      <w:pStyle w:val="Header"/>
    </w:pPr>
    <w:r>
      <w:rPr>
        <w:noProof/>
      </w:rPr>
      <w:pict w14:anchorId="55A515FD">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111996829" o:spid="_x0000_s1034" type="#_x0000_t136" style="position:absolute;margin-left:0;margin-top:0;width:575.45pt;height:143.85pt;rotation:315;z-index:-251561984;mso-position-horizontal:center;mso-position-horizontal-relative:margin;mso-position-vertical:center;mso-position-vertical-relative:margin" o:allowincell="f" fillcolor="silver" stroked="f">
          <v:fill opacity=".5"/>
          <v:textpath style="font-family:&quot;Arial&quot;;font-size:1pt" string="template"/>
          <w10:wrap anchorx="margin" anchory="margin"/>
        </v:shape>
      </w:pic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473D1A9" w14:textId="4DFCFAD0" w:rsidR="00377142" w:rsidRPr="00686F9A" w:rsidRDefault="00785B08" w:rsidP="0085641B">
    <w:pPr>
      <w:pStyle w:val="Header"/>
    </w:pPr>
    <w:r>
      <w:rPr>
        <w:noProof/>
      </w:rPr>
      <w:pict w14:anchorId="06BAF95C">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111996830" o:spid="_x0000_s1035" type="#_x0000_t136" style="position:absolute;margin-left:0;margin-top:0;width:575.45pt;height:143.85pt;rotation:315;z-index:-251559936;mso-position-horizontal:center;mso-position-horizontal-relative:margin;mso-position-vertical:center;mso-position-vertical-relative:margin" o:allowincell="f" fillcolor="silver" stroked="f">
          <v:fill opacity=".5"/>
          <v:textpath style="font-family:&quot;Arial&quot;;font-size:1pt" string="template"/>
          <w10:wrap anchorx="margin" anchory="margin"/>
        </v:shape>
      </w:pict>
    </w:r>
    <w:r w:rsidR="005C5360">
      <w:rPr>
        <w:noProof/>
      </w:rPr>
      <w:drawing>
        <wp:anchor distT="0" distB="0" distL="114300" distR="114300" simplePos="0" relativeHeight="251746304" behindDoc="1" locked="0" layoutInCell="1" allowOverlap="1" wp14:anchorId="4E55FE33" wp14:editId="5405D18E">
          <wp:simplePos x="0" y="0"/>
          <wp:positionH relativeFrom="page">
            <wp:posOffset>10160</wp:posOffset>
          </wp:positionH>
          <wp:positionV relativeFrom="paragraph">
            <wp:posOffset>-351155</wp:posOffset>
          </wp:positionV>
          <wp:extent cx="7550198" cy="10677525"/>
          <wp:effectExtent l="0" t="0" r="0" b="0"/>
          <wp:wrapNone/>
          <wp:docPr id="899621657"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79165414" name="Picture 4"/>
                  <pic:cNvPicPr>
                    <a:picLocks noChangeAspect="1" noChangeArrowheads="1"/>
                  </pic:cNvPicPr>
                </pic:nvPicPr>
                <pic:blipFill>
                  <a:blip r:embed="rId1">
                    <a:extLst>
                      <a:ext uri="{28A0092B-C50C-407E-A947-70E740481C1C}">
                        <a14:useLocalDpi xmlns:a14="http://schemas.microsoft.com/office/drawing/2010/main" val="0"/>
                      </a:ext>
                    </a:extLst>
                  </a:blip>
                  <a:stretch>
                    <a:fillRect/>
                  </a:stretch>
                </pic:blipFill>
                <pic:spPr bwMode="auto">
                  <a:xfrm>
                    <a:off x="0" y="0"/>
                    <a:ext cx="7550198" cy="10677525"/>
                  </a:xfrm>
                  <a:prstGeom prst="rect">
                    <a:avLst/>
                  </a:prstGeom>
                  <a:noFill/>
                  <a:ln>
                    <a:noFill/>
                  </a:ln>
                </pic:spPr>
              </pic:pic>
            </a:graphicData>
          </a:graphic>
          <wp14:sizeRelH relativeFrom="page">
            <wp14:pctWidth>0</wp14:pctWidth>
          </wp14:sizeRelH>
          <wp14:sizeRelV relativeFrom="page">
            <wp14:pctHeight>0</wp14:pctHeight>
          </wp14:sizeRelV>
        </wp:anchor>
      </w:drawing>
    </w:r>
    <w:r w:rsidR="00D233E9" w:rsidRPr="00686F9A">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FE9590F" w14:textId="29449788" w:rsidR="00CC6FAC" w:rsidRDefault="00785B08" w:rsidP="0085641B">
    <w:pPr>
      <w:pStyle w:val="Header"/>
    </w:pPr>
    <w:r>
      <w:rPr>
        <w:noProof/>
      </w:rPr>
      <w:pict w14:anchorId="1AA439A8">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111996828" o:spid="_x0000_s1033" type="#_x0000_t136" style="position:absolute;margin-left:0;margin-top:0;width:575.45pt;height:143.85pt;rotation:315;z-index:-251564032;mso-position-horizontal:center;mso-position-horizontal-relative:margin;mso-position-vertical:center;mso-position-vertical-relative:margin" o:allowincell="f" fillcolor="silver" stroked="f">
          <v:fill opacity=".5"/>
          <v:textpath style="font-family:&quot;Arial&quot;;font-size:1pt" string="template"/>
          <w10:wrap anchorx="margin" anchory="margin"/>
        </v:shape>
      </w:pic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AFE267" w14:textId="791FE0EC" w:rsidR="00D25C18" w:rsidRDefault="00785B08">
    <w:pPr>
      <w:pStyle w:val="Header"/>
    </w:pPr>
    <w:r>
      <w:rPr>
        <w:noProof/>
      </w:rPr>
      <w:pict w14:anchorId="43784C9C">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111996832" o:spid="_x0000_s1037" type="#_x0000_t136" style="position:absolute;margin-left:0;margin-top:0;width:575.45pt;height:143.85pt;rotation:315;z-index:-251555840;mso-position-horizontal:center;mso-position-horizontal-relative:margin;mso-position-vertical:center;mso-position-vertical-relative:margin" o:allowincell="f" fillcolor="silver" stroked="f">
          <v:fill opacity=".5"/>
          <v:textpath style="font-family:&quot;Arial&quot;;font-size:1pt" string="template"/>
          <w10:wrap anchorx="margin" anchory="margin"/>
        </v:shape>
      </w:pic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B55861D" w14:textId="2756D938" w:rsidR="007B59CE" w:rsidRPr="003922AD" w:rsidRDefault="00785B08" w:rsidP="0085641B">
    <w:pPr>
      <w:pStyle w:val="Header"/>
    </w:pPr>
    <w:r>
      <w:rPr>
        <w:noProof/>
      </w:rPr>
      <w:pict w14:anchorId="42508DA5">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111996833" o:spid="_x0000_s1038" type="#_x0000_t136" style="position:absolute;margin-left:0;margin-top:0;width:575.45pt;height:143.85pt;rotation:315;z-index:-251553792;mso-position-horizontal:center;mso-position-horizontal-relative:margin;mso-position-vertical:center;mso-position-vertical-relative:margin" o:allowincell="f" fillcolor="silver" stroked="f">
          <v:fill opacity=".5"/>
          <v:textpath style="font-family:&quot;Arial&quot;;font-size:1pt" string="template"/>
          <w10:wrap anchorx="margin" anchory="margin"/>
        </v:shape>
      </w:pict>
    </w:r>
    <w:r w:rsidR="005C5360">
      <w:rPr>
        <w:noProof/>
      </w:rPr>
      <w:drawing>
        <wp:anchor distT="0" distB="0" distL="114300" distR="114300" simplePos="0" relativeHeight="251750400" behindDoc="1" locked="0" layoutInCell="1" allowOverlap="1" wp14:anchorId="1E560C51" wp14:editId="66234123">
          <wp:simplePos x="0" y="0"/>
          <wp:positionH relativeFrom="page">
            <wp:posOffset>6985</wp:posOffset>
          </wp:positionH>
          <wp:positionV relativeFrom="paragraph">
            <wp:posOffset>-348615</wp:posOffset>
          </wp:positionV>
          <wp:extent cx="7553325" cy="10676476"/>
          <wp:effectExtent l="0" t="0" r="0" b="0"/>
          <wp:wrapNone/>
          <wp:docPr id="530458160" name="Picture 1" descr="A white background with black dots&#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pic:nvPicPr>
                <pic:blipFill>
                  <a:blip r:embed="rId1">
                    <a:extLst>
                      <a:ext uri="{28A0092B-C50C-407E-A947-70E740481C1C}">
                        <a14:useLocalDpi xmlns:a14="http://schemas.microsoft.com/office/drawing/2010/main" val="0"/>
                      </a:ext>
                    </a:extLst>
                  </a:blip>
                  <a:stretch>
                    <a:fillRect/>
                  </a:stretch>
                </pic:blipFill>
                <pic:spPr>
                  <a:xfrm>
                    <a:off x="0" y="0"/>
                    <a:ext cx="7553325" cy="10676476"/>
                  </a:xfrm>
                  <a:prstGeom prst="rect">
                    <a:avLst/>
                  </a:prstGeom>
                </pic:spPr>
              </pic:pic>
            </a:graphicData>
          </a:graphic>
          <wp14:sizeRelH relativeFrom="page">
            <wp14:pctWidth>0</wp14:pctWidth>
          </wp14:sizeRelH>
          <wp14:sizeRelV relativeFrom="page">
            <wp14:pctHeight>0</wp14:pctHeight>
          </wp14:sizeRelV>
        </wp:anchor>
      </w:drawing>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B5A8174" w14:textId="379C412B" w:rsidR="00D25C18" w:rsidRDefault="00785B08">
    <w:pPr>
      <w:pStyle w:val="Header"/>
    </w:pPr>
    <w:r>
      <w:rPr>
        <w:noProof/>
      </w:rPr>
      <w:pict w14:anchorId="2E5CC271">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111996831" o:spid="_x0000_s1036" type="#_x0000_t136" style="position:absolute;margin-left:0;margin-top:0;width:575.45pt;height:143.85pt;rotation:315;z-index:-251557888;mso-position-horizontal:center;mso-position-horizontal-relative:margin;mso-position-vertical:center;mso-position-vertical-relative:margin" o:allowincell="f" fillcolor="silver" stroked="f">
          <v:fill opacity=".5"/>
          <v:textpath style="font-family:&quot;Arial&quot;;font-size:1pt" string="template"/>
          <w10:wrap anchorx="margin" anchory="margin"/>
        </v:shape>
      </w:pic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105C871" w14:textId="5F5F86D8" w:rsidR="00CC6FAC" w:rsidRDefault="00785B08" w:rsidP="0085641B">
    <w:pPr>
      <w:pStyle w:val="Header"/>
    </w:pPr>
    <w:r>
      <w:rPr>
        <w:noProof/>
      </w:rPr>
      <w:pict w14:anchorId="6C64500A">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111996835" o:spid="_x0000_s1040" type="#_x0000_t136" style="position:absolute;margin-left:0;margin-top:0;width:575.45pt;height:143.85pt;rotation:315;z-index:-251549696;mso-position-horizontal:center;mso-position-horizontal-relative:margin;mso-position-vertical:center;mso-position-vertical-relative:margin" o:allowincell="f" fillcolor="silver" stroked="f">
          <v:fill opacity=".5"/>
          <v:textpath style="font-family:&quot;Arial&quot;;font-size:1pt" string="template"/>
          <w10:wrap anchorx="margin" anchory="margin"/>
        </v:shape>
      </w:pic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96CFD50" w14:textId="6D101561" w:rsidR="00F37DF1" w:rsidRPr="005F3EDE" w:rsidRDefault="00785B08" w:rsidP="005F3EDE">
    <w:pPr>
      <w:pStyle w:val="Header"/>
    </w:pPr>
    <w:r>
      <w:rPr>
        <w:noProof/>
      </w:rPr>
      <w:pict w14:anchorId="715F38B9">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111996836" o:spid="_x0000_s1041" type="#_x0000_t136" style="position:absolute;margin-left:0;margin-top:0;width:575.45pt;height:143.85pt;rotation:315;z-index:-251547648;mso-position-horizontal:center;mso-position-horizontal-relative:margin;mso-position-vertical:center;mso-position-vertical-relative:margin" o:allowincell="f" fillcolor="silver" stroked="f">
          <v:fill opacity=".5"/>
          <v:textpath style="font-family:&quot;Arial&quot;;font-size:1pt" string="template"/>
          <w10:wrap anchorx="margin" anchory="margin"/>
        </v:shape>
      </w:pict>
    </w:r>
    <w:r w:rsidR="005C5360">
      <w:rPr>
        <w:noProof/>
      </w:rPr>
      <w:drawing>
        <wp:anchor distT="0" distB="0" distL="114300" distR="114300" simplePos="0" relativeHeight="251748352" behindDoc="1" locked="0" layoutInCell="1" allowOverlap="1" wp14:anchorId="59A7A678" wp14:editId="0FAA38B7">
          <wp:simplePos x="0" y="0"/>
          <wp:positionH relativeFrom="page">
            <wp:posOffset>-116840</wp:posOffset>
          </wp:positionH>
          <wp:positionV relativeFrom="paragraph">
            <wp:posOffset>-533400</wp:posOffset>
          </wp:positionV>
          <wp:extent cx="7677150" cy="10858786"/>
          <wp:effectExtent l="0" t="0" r="0" b="0"/>
          <wp:wrapNone/>
          <wp:docPr id="1731352862" name="Picture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42898191" name="Picture 10"/>
                  <pic:cNvPicPr>
                    <a:picLocks noChangeAspect="1" noChangeArrowheads="1"/>
                  </pic:cNvPicPr>
                </pic:nvPicPr>
                <pic:blipFill>
                  <a:blip r:embed="rId1">
                    <a:extLst>
                      <a:ext uri="{28A0092B-C50C-407E-A947-70E740481C1C}">
                        <a14:useLocalDpi xmlns:a14="http://schemas.microsoft.com/office/drawing/2010/main" val="0"/>
                      </a:ext>
                    </a:extLst>
                  </a:blip>
                  <a:stretch>
                    <a:fillRect/>
                  </a:stretch>
                </pic:blipFill>
                <pic:spPr bwMode="auto">
                  <a:xfrm>
                    <a:off x="0" y="0"/>
                    <a:ext cx="7677150" cy="10858786"/>
                  </a:xfrm>
                  <a:prstGeom prst="rect">
                    <a:avLst/>
                  </a:prstGeom>
                  <a:noFill/>
                  <a:ln>
                    <a:noFill/>
                  </a:ln>
                </pic:spPr>
              </pic:pic>
            </a:graphicData>
          </a:graphic>
          <wp14:sizeRelH relativeFrom="page">
            <wp14:pctWidth>0</wp14:pctWidth>
          </wp14:sizeRelH>
          <wp14:sizeRelV relativeFrom="page">
            <wp14:pctHeight>0</wp14:pctHeight>
          </wp14:sizeRelV>
        </wp:anchor>
      </w:drawing>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690EE3E" w14:textId="22C8D493" w:rsidR="00CC6FAC" w:rsidRDefault="00785B08" w:rsidP="0085641B">
    <w:pPr>
      <w:pStyle w:val="Header"/>
    </w:pPr>
    <w:r>
      <w:rPr>
        <w:noProof/>
      </w:rPr>
      <w:pict w14:anchorId="0E5660B6">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111996834" o:spid="_x0000_s1039" type="#_x0000_t136" style="position:absolute;margin-left:0;margin-top:0;width:575.45pt;height:143.85pt;rotation:315;z-index:-251551744;mso-position-horizontal:center;mso-position-horizontal-relative:margin;mso-position-vertical:center;mso-position-vertical-relative:margin" o:allowincell="f" fillcolor="silver" stroked="f">
          <v:fill opacity=".5"/>
          <v:textpath style="font-family:&quot;Arial&quot;;font-size:1pt" string="template"/>
          <w10:wrap anchorx="margin" anchory="margin"/>
        </v:shape>
      </w:pic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2"/>
    <w:multiLevelType w:val="singleLevel"/>
    <w:tmpl w:val="7D30F9AE"/>
    <w:lvl w:ilvl="0">
      <w:start w:val="1"/>
      <w:numFmt w:val="bullet"/>
      <w:pStyle w:val="ListBullet3"/>
      <w:lvlText w:val=""/>
      <w:lvlJc w:val="left"/>
      <w:pPr>
        <w:tabs>
          <w:tab w:val="num" w:pos="926"/>
        </w:tabs>
        <w:ind w:left="926" w:hanging="360"/>
      </w:pPr>
      <w:rPr>
        <w:rFonts w:ascii="Symbol" w:hAnsi="Symbol" w:hint="default"/>
      </w:rPr>
    </w:lvl>
  </w:abstractNum>
  <w:abstractNum w:abstractNumId="1" w15:restartNumberingAfterBreak="0">
    <w:nsid w:val="FFFFFF83"/>
    <w:multiLevelType w:val="singleLevel"/>
    <w:tmpl w:val="47281A34"/>
    <w:lvl w:ilvl="0">
      <w:start w:val="1"/>
      <w:numFmt w:val="bullet"/>
      <w:pStyle w:val="ListBullet2"/>
      <w:lvlText w:val="–"/>
      <w:lvlJc w:val="left"/>
      <w:pPr>
        <w:ind w:left="717" w:hanging="360"/>
      </w:pPr>
      <w:rPr>
        <w:rFonts w:ascii="Arial" w:hAnsi="Arial" w:hint="default"/>
        <w:b w:val="0"/>
        <w:i w:val="0"/>
        <w:sz w:val="20"/>
      </w:rPr>
    </w:lvl>
  </w:abstractNum>
  <w:abstractNum w:abstractNumId="2" w15:restartNumberingAfterBreak="0">
    <w:nsid w:val="FFFFFF89"/>
    <w:multiLevelType w:val="singleLevel"/>
    <w:tmpl w:val="0E4A79CA"/>
    <w:lvl w:ilvl="0">
      <w:start w:val="1"/>
      <w:numFmt w:val="bullet"/>
      <w:lvlText w:val="»"/>
      <w:lvlJc w:val="left"/>
      <w:pPr>
        <w:ind w:left="360" w:hanging="360"/>
      </w:pPr>
      <w:rPr>
        <w:rFonts w:ascii="Arial" w:hAnsi="Arial" w:hint="default"/>
        <w:color w:val="81CFEB" w:themeColor="accent4"/>
      </w:rPr>
    </w:lvl>
  </w:abstractNum>
  <w:abstractNum w:abstractNumId="3" w15:restartNumberingAfterBreak="0">
    <w:nsid w:val="03190B6F"/>
    <w:multiLevelType w:val="hybridMultilevel"/>
    <w:tmpl w:val="E4F8BC32"/>
    <w:lvl w:ilvl="0" w:tplc="4C0CE40E">
      <w:start w:val="1"/>
      <w:numFmt w:val="bullet"/>
      <w:lvlText w:val="»"/>
      <w:lvlJc w:val="left"/>
      <w:pPr>
        <w:ind w:left="720" w:hanging="360"/>
      </w:pPr>
      <w:rPr>
        <w:rFonts w:ascii="Arial" w:hAnsi="Arial" w:hint="default"/>
        <w:color w:val="4D4D4F"/>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 w15:restartNumberingAfterBreak="0">
    <w:nsid w:val="0C5F4F50"/>
    <w:multiLevelType w:val="hybridMultilevel"/>
    <w:tmpl w:val="01B27758"/>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5" w15:restartNumberingAfterBreak="0">
    <w:nsid w:val="0DE534A7"/>
    <w:multiLevelType w:val="multilevel"/>
    <w:tmpl w:val="19368A68"/>
    <w:lvl w:ilvl="0">
      <w:start w:val="1"/>
      <w:numFmt w:val="bullet"/>
      <w:lvlText w:val=""/>
      <w:lvlJc w:val="left"/>
      <w:pPr>
        <w:tabs>
          <w:tab w:val="num" w:pos="360"/>
        </w:tabs>
        <w:ind w:left="360" w:hanging="360"/>
      </w:pPr>
      <w:rPr>
        <w:rFonts w:ascii="Symbol" w:hAnsi="Symbol" w:hint="default"/>
        <w:sz w:val="20"/>
      </w:rPr>
    </w:lvl>
    <w:lvl w:ilvl="1" w:tentative="1">
      <w:start w:val="1"/>
      <w:numFmt w:val="bullet"/>
      <w:lvlText w:val="o"/>
      <w:lvlJc w:val="left"/>
      <w:pPr>
        <w:tabs>
          <w:tab w:val="num" w:pos="1080"/>
        </w:tabs>
        <w:ind w:left="1080" w:hanging="360"/>
      </w:pPr>
      <w:rPr>
        <w:rFonts w:ascii="Courier New" w:hAnsi="Courier New" w:hint="default"/>
        <w:sz w:val="20"/>
      </w:rPr>
    </w:lvl>
    <w:lvl w:ilvl="2" w:tentative="1">
      <w:start w:val="1"/>
      <w:numFmt w:val="bullet"/>
      <w:lvlText w:val=""/>
      <w:lvlJc w:val="left"/>
      <w:pPr>
        <w:tabs>
          <w:tab w:val="num" w:pos="1800"/>
        </w:tabs>
        <w:ind w:left="1800" w:hanging="360"/>
      </w:pPr>
      <w:rPr>
        <w:rFonts w:ascii="Wingdings" w:hAnsi="Wingdings" w:hint="default"/>
        <w:sz w:val="20"/>
      </w:rPr>
    </w:lvl>
    <w:lvl w:ilvl="3" w:tentative="1">
      <w:start w:val="1"/>
      <w:numFmt w:val="bullet"/>
      <w:lvlText w:val=""/>
      <w:lvlJc w:val="left"/>
      <w:pPr>
        <w:tabs>
          <w:tab w:val="num" w:pos="2520"/>
        </w:tabs>
        <w:ind w:left="2520" w:hanging="360"/>
      </w:pPr>
      <w:rPr>
        <w:rFonts w:ascii="Wingdings" w:hAnsi="Wingdings" w:hint="default"/>
        <w:sz w:val="20"/>
      </w:rPr>
    </w:lvl>
    <w:lvl w:ilvl="4" w:tentative="1">
      <w:start w:val="1"/>
      <w:numFmt w:val="bullet"/>
      <w:lvlText w:val=""/>
      <w:lvlJc w:val="left"/>
      <w:pPr>
        <w:tabs>
          <w:tab w:val="num" w:pos="3240"/>
        </w:tabs>
        <w:ind w:left="3240" w:hanging="360"/>
      </w:pPr>
      <w:rPr>
        <w:rFonts w:ascii="Wingdings" w:hAnsi="Wingdings" w:hint="default"/>
        <w:sz w:val="20"/>
      </w:rPr>
    </w:lvl>
    <w:lvl w:ilvl="5" w:tentative="1">
      <w:start w:val="1"/>
      <w:numFmt w:val="bullet"/>
      <w:lvlText w:val=""/>
      <w:lvlJc w:val="left"/>
      <w:pPr>
        <w:tabs>
          <w:tab w:val="num" w:pos="3960"/>
        </w:tabs>
        <w:ind w:left="3960" w:hanging="360"/>
      </w:pPr>
      <w:rPr>
        <w:rFonts w:ascii="Wingdings" w:hAnsi="Wingdings" w:hint="default"/>
        <w:sz w:val="20"/>
      </w:rPr>
    </w:lvl>
    <w:lvl w:ilvl="6" w:tentative="1">
      <w:start w:val="1"/>
      <w:numFmt w:val="bullet"/>
      <w:lvlText w:val=""/>
      <w:lvlJc w:val="left"/>
      <w:pPr>
        <w:tabs>
          <w:tab w:val="num" w:pos="4680"/>
        </w:tabs>
        <w:ind w:left="4680" w:hanging="360"/>
      </w:pPr>
      <w:rPr>
        <w:rFonts w:ascii="Wingdings" w:hAnsi="Wingdings" w:hint="default"/>
        <w:sz w:val="20"/>
      </w:rPr>
    </w:lvl>
    <w:lvl w:ilvl="7" w:tentative="1">
      <w:start w:val="1"/>
      <w:numFmt w:val="bullet"/>
      <w:lvlText w:val=""/>
      <w:lvlJc w:val="left"/>
      <w:pPr>
        <w:tabs>
          <w:tab w:val="num" w:pos="5400"/>
        </w:tabs>
        <w:ind w:left="5400" w:hanging="360"/>
      </w:pPr>
      <w:rPr>
        <w:rFonts w:ascii="Wingdings" w:hAnsi="Wingdings" w:hint="default"/>
        <w:sz w:val="20"/>
      </w:rPr>
    </w:lvl>
    <w:lvl w:ilvl="8" w:tentative="1">
      <w:start w:val="1"/>
      <w:numFmt w:val="bullet"/>
      <w:lvlText w:val=""/>
      <w:lvlJc w:val="left"/>
      <w:pPr>
        <w:tabs>
          <w:tab w:val="num" w:pos="6120"/>
        </w:tabs>
        <w:ind w:left="6120" w:hanging="360"/>
      </w:pPr>
      <w:rPr>
        <w:rFonts w:ascii="Wingdings" w:hAnsi="Wingdings" w:hint="default"/>
        <w:sz w:val="20"/>
      </w:rPr>
    </w:lvl>
  </w:abstractNum>
  <w:abstractNum w:abstractNumId="6" w15:restartNumberingAfterBreak="0">
    <w:nsid w:val="0F916E47"/>
    <w:multiLevelType w:val="hybridMultilevel"/>
    <w:tmpl w:val="EBD4D546"/>
    <w:lvl w:ilvl="0" w:tplc="84F4242E">
      <w:start w:val="1"/>
      <w:numFmt w:val="bullet"/>
      <w:pStyle w:val="ListBullet"/>
      <w:lvlText w:val="»"/>
      <w:lvlJc w:val="left"/>
      <w:pPr>
        <w:ind w:left="360" w:hanging="360"/>
      </w:pPr>
      <w:rPr>
        <w:rFonts w:ascii="Arial" w:hAnsi="Arial" w:hint="default"/>
        <w:color w:val="005EB8"/>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7" w15:restartNumberingAfterBreak="0">
    <w:nsid w:val="0FF27B7B"/>
    <w:multiLevelType w:val="multilevel"/>
    <w:tmpl w:val="19368A68"/>
    <w:lvl w:ilvl="0">
      <w:start w:val="1"/>
      <w:numFmt w:val="bullet"/>
      <w:lvlText w:val=""/>
      <w:lvlJc w:val="left"/>
      <w:pPr>
        <w:tabs>
          <w:tab w:val="num" w:pos="360"/>
        </w:tabs>
        <w:ind w:left="360" w:hanging="360"/>
      </w:pPr>
      <w:rPr>
        <w:rFonts w:ascii="Symbol" w:hAnsi="Symbol" w:hint="default"/>
        <w:sz w:val="20"/>
      </w:rPr>
    </w:lvl>
    <w:lvl w:ilvl="1" w:tentative="1">
      <w:start w:val="1"/>
      <w:numFmt w:val="bullet"/>
      <w:lvlText w:val="o"/>
      <w:lvlJc w:val="left"/>
      <w:pPr>
        <w:tabs>
          <w:tab w:val="num" w:pos="1080"/>
        </w:tabs>
        <w:ind w:left="1080" w:hanging="360"/>
      </w:pPr>
      <w:rPr>
        <w:rFonts w:ascii="Courier New" w:hAnsi="Courier New" w:hint="default"/>
        <w:sz w:val="20"/>
      </w:rPr>
    </w:lvl>
    <w:lvl w:ilvl="2" w:tentative="1">
      <w:start w:val="1"/>
      <w:numFmt w:val="bullet"/>
      <w:lvlText w:val=""/>
      <w:lvlJc w:val="left"/>
      <w:pPr>
        <w:tabs>
          <w:tab w:val="num" w:pos="1800"/>
        </w:tabs>
        <w:ind w:left="1800" w:hanging="360"/>
      </w:pPr>
      <w:rPr>
        <w:rFonts w:ascii="Wingdings" w:hAnsi="Wingdings" w:hint="default"/>
        <w:sz w:val="20"/>
      </w:rPr>
    </w:lvl>
    <w:lvl w:ilvl="3" w:tentative="1">
      <w:start w:val="1"/>
      <w:numFmt w:val="bullet"/>
      <w:lvlText w:val=""/>
      <w:lvlJc w:val="left"/>
      <w:pPr>
        <w:tabs>
          <w:tab w:val="num" w:pos="2520"/>
        </w:tabs>
        <w:ind w:left="2520" w:hanging="360"/>
      </w:pPr>
      <w:rPr>
        <w:rFonts w:ascii="Wingdings" w:hAnsi="Wingdings" w:hint="default"/>
        <w:sz w:val="20"/>
      </w:rPr>
    </w:lvl>
    <w:lvl w:ilvl="4" w:tentative="1">
      <w:start w:val="1"/>
      <w:numFmt w:val="bullet"/>
      <w:lvlText w:val=""/>
      <w:lvlJc w:val="left"/>
      <w:pPr>
        <w:tabs>
          <w:tab w:val="num" w:pos="3240"/>
        </w:tabs>
        <w:ind w:left="3240" w:hanging="360"/>
      </w:pPr>
      <w:rPr>
        <w:rFonts w:ascii="Wingdings" w:hAnsi="Wingdings" w:hint="default"/>
        <w:sz w:val="20"/>
      </w:rPr>
    </w:lvl>
    <w:lvl w:ilvl="5" w:tentative="1">
      <w:start w:val="1"/>
      <w:numFmt w:val="bullet"/>
      <w:lvlText w:val=""/>
      <w:lvlJc w:val="left"/>
      <w:pPr>
        <w:tabs>
          <w:tab w:val="num" w:pos="3960"/>
        </w:tabs>
        <w:ind w:left="3960" w:hanging="360"/>
      </w:pPr>
      <w:rPr>
        <w:rFonts w:ascii="Wingdings" w:hAnsi="Wingdings" w:hint="default"/>
        <w:sz w:val="20"/>
      </w:rPr>
    </w:lvl>
    <w:lvl w:ilvl="6" w:tentative="1">
      <w:start w:val="1"/>
      <w:numFmt w:val="bullet"/>
      <w:lvlText w:val=""/>
      <w:lvlJc w:val="left"/>
      <w:pPr>
        <w:tabs>
          <w:tab w:val="num" w:pos="4680"/>
        </w:tabs>
        <w:ind w:left="4680" w:hanging="360"/>
      </w:pPr>
      <w:rPr>
        <w:rFonts w:ascii="Wingdings" w:hAnsi="Wingdings" w:hint="default"/>
        <w:sz w:val="20"/>
      </w:rPr>
    </w:lvl>
    <w:lvl w:ilvl="7" w:tentative="1">
      <w:start w:val="1"/>
      <w:numFmt w:val="bullet"/>
      <w:lvlText w:val=""/>
      <w:lvlJc w:val="left"/>
      <w:pPr>
        <w:tabs>
          <w:tab w:val="num" w:pos="5400"/>
        </w:tabs>
        <w:ind w:left="5400" w:hanging="360"/>
      </w:pPr>
      <w:rPr>
        <w:rFonts w:ascii="Wingdings" w:hAnsi="Wingdings" w:hint="default"/>
        <w:sz w:val="20"/>
      </w:rPr>
    </w:lvl>
    <w:lvl w:ilvl="8" w:tentative="1">
      <w:start w:val="1"/>
      <w:numFmt w:val="bullet"/>
      <w:lvlText w:val=""/>
      <w:lvlJc w:val="left"/>
      <w:pPr>
        <w:tabs>
          <w:tab w:val="num" w:pos="6120"/>
        </w:tabs>
        <w:ind w:left="6120" w:hanging="360"/>
      </w:pPr>
      <w:rPr>
        <w:rFonts w:ascii="Wingdings" w:hAnsi="Wingdings" w:hint="default"/>
        <w:sz w:val="20"/>
      </w:rPr>
    </w:lvl>
  </w:abstractNum>
  <w:abstractNum w:abstractNumId="8" w15:restartNumberingAfterBreak="0">
    <w:nsid w:val="13846E7E"/>
    <w:multiLevelType w:val="hybridMultilevel"/>
    <w:tmpl w:val="6554BE50"/>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9" w15:restartNumberingAfterBreak="0">
    <w:nsid w:val="16612EB3"/>
    <w:multiLevelType w:val="hybridMultilevel"/>
    <w:tmpl w:val="B3FA2AFA"/>
    <w:lvl w:ilvl="0" w:tplc="3F5C3904">
      <w:start w:val="1"/>
      <w:numFmt w:val="lowerLetter"/>
      <w:pStyle w:val="TableListNumber"/>
      <w:lvlText w:val="%1."/>
      <w:lvlJc w:val="left"/>
      <w:pPr>
        <w:ind w:left="360" w:hanging="360"/>
      </w:pPr>
      <w:rPr>
        <w:rFonts w:ascii="Arial" w:hAnsi="Arial" w:hint="default"/>
        <w:b w:val="0"/>
        <w:i w:val="0"/>
        <w:sz w:val="20"/>
        <w:u w:val="none"/>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0" w15:restartNumberingAfterBreak="0">
    <w:nsid w:val="16B42880"/>
    <w:multiLevelType w:val="hybridMultilevel"/>
    <w:tmpl w:val="CF30EB20"/>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11" w15:restartNumberingAfterBreak="0">
    <w:nsid w:val="1E13657F"/>
    <w:multiLevelType w:val="hybridMultilevel"/>
    <w:tmpl w:val="7BCEF594"/>
    <w:lvl w:ilvl="0" w:tplc="B5980704">
      <w:start w:val="1"/>
      <w:numFmt w:val="lowerLetter"/>
      <w:pStyle w:val="ListNumber2"/>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2" w15:restartNumberingAfterBreak="0">
    <w:nsid w:val="28CF5632"/>
    <w:multiLevelType w:val="multilevel"/>
    <w:tmpl w:val="81065E32"/>
    <w:lvl w:ilvl="0">
      <w:start w:val="1"/>
      <w:numFmt w:val="decimal"/>
      <w:pStyle w:val="ListNumber"/>
      <w:lvlText w:val="%1."/>
      <w:lvlJc w:val="left"/>
      <w:pPr>
        <w:ind w:left="360" w:hanging="360"/>
      </w:pPr>
      <w:rPr>
        <w:rFonts w:ascii="Segoe UI" w:hAnsi="Segoe UI" w:hint="default"/>
        <w:b w:val="0"/>
        <w:i w:val="0"/>
        <w:sz w:val="20"/>
        <w:u w:val="none"/>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3" w15:restartNumberingAfterBreak="0">
    <w:nsid w:val="29A9659C"/>
    <w:multiLevelType w:val="hybridMultilevel"/>
    <w:tmpl w:val="A6129C28"/>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14" w15:restartNumberingAfterBreak="0">
    <w:nsid w:val="2C1029EC"/>
    <w:multiLevelType w:val="multilevel"/>
    <w:tmpl w:val="19368A68"/>
    <w:lvl w:ilvl="0">
      <w:start w:val="1"/>
      <w:numFmt w:val="bullet"/>
      <w:lvlText w:val=""/>
      <w:lvlJc w:val="left"/>
      <w:pPr>
        <w:tabs>
          <w:tab w:val="num" w:pos="360"/>
        </w:tabs>
        <w:ind w:left="360" w:hanging="360"/>
      </w:pPr>
      <w:rPr>
        <w:rFonts w:ascii="Symbol" w:hAnsi="Symbol" w:hint="default"/>
        <w:sz w:val="20"/>
      </w:rPr>
    </w:lvl>
    <w:lvl w:ilvl="1" w:tentative="1">
      <w:start w:val="1"/>
      <w:numFmt w:val="bullet"/>
      <w:lvlText w:val="o"/>
      <w:lvlJc w:val="left"/>
      <w:pPr>
        <w:tabs>
          <w:tab w:val="num" w:pos="1080"/>
        </w:tabs>
        <w:ind w:left="1080" w:hanging="360"/>
      </w:pPr>
      <w:rPr>
        <w:rFonts w:ascii="Courier New" w:hAnsi="Courier New" w:hint="default"/>
        <w:sz w:val="20"/>
      </w:rPr>
    </w:lvl>
    <w:lvl w:ilvl="2" w:tentative="1">
      <w:start w:val="1"/>
      <w:numFmt w:val="bullet"/>
      <w:lvlText w:val=""/>
      <w:lvlJc w:val="left"/>
      <w:pPr>
        <w:tabs>
          <w:tab w:val="num" w:pos="1800"/>
        </w:tabs>
        <w:ind w:left="1800" w:hanging="360"/>
      </w:pPr>
      <w:rPr>
        <w:rFonts w:ascii="Wingdings" w:hAnsi="Wingdings" w:hint="default"/>
        <w:sz w:val="20"/>
      </w:rPr>
    </w:lvl>
    <w:lvl w:ilvl="3" w:tentative="1">
      <w:start w:val="1"/>
      <w:numFmt w:val="bullet"/>
      <w:lvlText w:val=""/>
      <w:lvlJc w:val="left"/>
      <w:pPr>
        <w:tabs>
          <w:tab w:val="num" w:pos="2520"/>
        </w:tabs>
        <w:ind w:left="2520" w:hanging="360"/>
      </w:pPr>
      <w:rPr>
        <w:rFonts w:ascii="Wingdings" w:hAnsi="Wingdings" w:hint="default"/>
        <w:sz w:val="20"/>
      </w:rPr>
    </w:lvl>
    <w:lvl w:ilvl="4" w:tentative="1">
      <w:start w:val="1"/>
      <w:numFmt w:val="bullet"/>
      <w:lvlText w:val=""/>
      <w:lvlJc w:val="left"/>
      <w:pPr>
        <w:tabs>
          <w:tab w:val="num" w:pos="3240"/>
        </w:tabs>
        <w:ind w:left="3240" w:hanging="360"/>
      </w:pPr>
      <w:rPr>
        <w:rFonts w:ascii="Wingdings" w:hAnsi="Wingdings" w:hint="default"/>
        <w:sz w:val="20"/>
      </w:rPr>
    </w:lvl>
    <w:lvl w:ilvl="5" w:tentative="1">
      <w:start w:val="1"/>
      <w:numFmt w:val="bullet"/>
      <w:lvlText w:val=""/>
      <w:lvlJc w:val="left"/>
      <w:pPr>
        <w:tabs>
          <w:tab w:val="num" w:pos="3960"/>
        </w:tabs>
        <w:ind w:left="3960" w:hanging="360"/>
      </w:pPr>
      <w:rPr>
        <w:rFonts w:ascii="Wingdings" w:hAnsi="Wingdings" w:hint="default"/>
        <w:sz w:val="20"/>
      </w:rPr>
    </w:lvl>
    <w:lvl w:ilvl="6" w:tentative="1">
      <w:start w:val="1"/>
      <w:numFmt w:val="bullet"/>
      <w:lvlText w:val=""/>
      <w:lvlJc w:val="left"/>
      <w:pPr>
        <w:tabs>
          <w:tab w:val="num" w:pos="4680"/>
        </w:tabs>
        <w:ind w:left="4680" w:hanging="360"/>
      </w:pPr>
      <w:rPr>
        <w:rFonts w:ascii="Wingdings" w:hAnsi="Wingdings" w:hint="default"/>
        <w:sz w:val="20"/>
      </w:rPr>
    </w:lvl>
    <w:lvl w:ilvl="7" w:tentative="1">
      <w:start w:val="1"/>
      <w:numFmt w:val="bullet"/>
      <w:lvlText w:val=""/>
      <w:lvlJc w:val="left"/>
      <w:pPr>
        <w:tabs>
          <w:tab w:val="num" w:pos="5400"/>
        </w:tabs>
        <w:ind w:left="5400" w:hanging="360"/>
      </w:pPr>
      <w:rPr>
        <w:rFonts w:ascii="Wingdings" w:hAnsi="Wingdings" w:hint="default"/>
        <w:sz w:val="20"/>
      </w:rPr>
    </w:lvl>
    <w:lvl w:ilvl="8" w:tentative="1">
      <w:start w:val="1"/>
      <w:numFmt w:val="bullet"/>
      <w:lvlText w:val=""/>
      <w:lvlJc w:val="left"/>
      <w:pPr>
        <w:tabs>
          <w:tab w:val="num" w:pos="6120"/>
        </w:tabs>
        <w:ind w:left="6120" w:hanging="360"/>
      </w:pPr>
      <w:rPr>
        <w:rFonts w:ascii="Wingdings" w:hAnsi="Wingdings" w:hint="default"/>
        <w:sz w:val="20"/>
      </w:rPr>
    </w:lvl>
  </w:abstractNum>
  <w:abstractNum w:abstractNumId="15" w15:restartNumberingAfterBreak="0">
    <w:nsid w:val="2E390B5F"/>
    <w:multiLevelType w:val="hybridMultilevel"/>
    <w:tmpl w:val="D81AD5D6"/>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16" w15:restartNumberingAfterBreak="0">
    <w:nsid w:val="355C436E"/>
    <w:multiLevelType w:val="hybridMultilevel"/>
    <w:tmpl w:val="59FEF726"/>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17" w15:restartNumberingAfterBreak="0">
    <w:nsid w:val="368E1C21"/>
    <w:multiLevelType w:val="hybridMultilevel"/>
    <w:tmpl w:val="A3B4A160"/>
    <w:lvl w:ilvl="0" w:tplc="9EB88A22">
      <w:start w:val="1"/>
      <w:numFmt w:val="bullet"/>
      <w:pStyle w:val="TableListBullet"/>
      <w:lvlText w:val="»"/>
      <w:lvlJc w:val="left"/>
      <w:pPr>
        <w:ind w:left="360" w:hanging="360"/>
      </w:pPr>
      <w:rPr>
        <w:rFonts w:ascii="Arial" w:hAnsi="Arial" w:hint="default"/>
        <w:color w:val="005EB8" w:themeColor="accent6"/>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8" w15:restartNumberingAfterBreak="0">
    <w:nsid w:val="374877EE"/>
    <w:multiLevelType w:val="hybridMultilevel"/>
    <w:tmpl w:val="70C2327A"/>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19" w15:restartNumberingAfterBreak="0">
    <w:nsid w:val="38F67228"/>
    <w:multiLevelType w:val="hybridMultilevel"/>
    <w:tmpl w:val="78CCAC3E"/>
    <w:lvl w:ilvl="0" w:tplc="79702716">
      <w:start w:val="1"/>
      <w:numFmt w:val="decimal"/>
      <w:lvlText w:val="%1."/>
      <w:lvlJc w:val="left"/>
      <w:pPr>
        <w:ind w:left="717" w:hanging="360"/>
      </w:pPr>
      <w:rPr>
        <w:rFonts w:ascii="Arial" w:hAnsi="Arial" w:hint="default"/>
        <w:b w:val="0"/>
        <w:i w:val="0"/>
        <w:color w:val="4D4D4F"/>
        <w:sz w:val="20"/>
      </w:rPr>
    </w:lvl>
    <w:lvl w:ilvl="1" w:tplc="0C090019" w:tentative="1">
      <w:start w:val="1"/>
      <w:numFmt w:val="lowerLetter"/>
      <w:lvlText w:val="%2."/>
      <w:lvlJc w:val="left"/>
      <w:pPr>
        <w:ind w:left="1437" w:hanging="360"/>
      </w:pPr>
    </w:lvl>
    <w:lvl w:ilvl="2" w:tplc="0C09001B" w:tentative="1">
      <w:start w:val="1"/>
      <w:numFmt w:val="lowerRoman"/>
      <w:lvlText w:val="%3."/>
      <w:lvlJc w:val="right"/>
      <w:pPr>
        <w:ind w:left="2157" w:hanging="180"/>
      </w:pPr>
    </w:lvl>
    <w:lvl w:ilvl="3" w:tplc="0C09000F" w:tentative="1">
      <w:start w:val="1"/>
      <w:numFmt w:val="decimal"/>
      <w:lvlText w:val="%4."/>
      <w:lvlJc w:val="left"/>
      <w:pPr>
        <w:ind w:left="2877" w:hanging="360"/>
      </w:pPr>
    </w:lvl>
    <w:lvl w:ilvl="4" w:tplc="0C090019" w:tentative="1">
      <w:start w:val="1"/>
      <w:numFmt w:val="lowerLetter"/>
      <w:lvlText w:val="%5."/>
      <w:lvlJc w:val="left"/>
      <w:pPr>
        <w:ind w:left="3597" w:hanging="360"/>
      </w:pPr>
    </w:lvl>
    <w:lvl w:ilvl="5" w:tplc="0C09001B" w:tentative="1">
      <w:start w:val="1"/>
      <w:numFmt w:val="lowerRoman"/>
      <w:lvlText w:val="%6."/>
      <w:lvlJc w:val="right"/>
      <w:pPr>
        <w:ind w:left="4317" w:hanging="180"/>
      </w:pPr>
    </w:lvl>
    <w:lvl w:ilvl="6" w:tplc="0C09000F" w:tentative="1">
      <w:start w:val="1"/>
      <w:numFmt w:val="decimal"/>
      <w:lvlText w:val="%7."/>
      <w:lvlJc w:val="left"/>
      <w:pPr>
        <w:ind w:left="5037" w:hanging="360"/>
      </w:pPr>
    </w:lvl>
    <w:lvl w:ilvl="7" w:tplc="0C090019" w:tentative="1">
      <w:start w:val="1"/>
      <w:numFmt w:val="lowerLetter"/>
      <w:lvlText w:val="%8."/>
      <w:lvlJc w:val="left"/>
      <w:pPr>
        <w:ind w:left="5757" w:hanging="360"/>
      </w:pPr>
    </w:lvl>
    <w:lvl w:ilvl="8" w:tplc="0C09001B" w:tentative="1">
      <w:start w:val="1"/>
      <w:numFmt w:val="lowerRoman"/>
      <w:lvlText w:val="%9."/>
      <w:lvlJc w:val="right"/>
      <w:pPr>
        <w:ind w:left="6477" w:hanging="180"/>
      </w:pPr>
    </w:lvl>
  </w:abstractNum>
  <w:abstractNum w:abstractNumId="20" w15:restartNumberingAfterBreak="0">
    <w:nsid w:val="3EAB5BBD"/>
    <w:multiLevelType w:val="hybridMultilevel"/>
    <w:tmpl w:val="66E2847E"/>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21" w15:restartNumberingAfterBreak="0">
    <w:nsid w:val="41B33E2A"/>
    <w:multiLevelType w:val="multilevel"/>
    <w:tmpl w:val="19368A68"/>
    <w:lvl w:ilvl="0">
      <w:start w:val="1"/>
      <w:numFmt w:val="bullet"/>
      <w:lvlText w:val=""/>
      <w:lvlJc w:val="left"/>
      <w:pPr>
        <w:tabs>
          <w:tab w:val="num" w:pos="360"/>
        </w:tabs>
        <w:ind w:left="360" w:hanging="360"/>
      </w:pPr>
      <w:rPr>
        <w:rFonts w:ascii="Symbol" w:hAnsi="Symbol" w:hint="default"/>
        <w:sz w:val="20"/>
      </w:rPr>
    </w:lvl>
    <w:lvl w:ilvl="1" w:tentative="1">
      <w:start w:val="1"/>
      <w:numFmt w:val="bullet"/>
      <w:lvlText w:val="o"/>
      <w:lvlJc w:val="left"/>
      <w:pPr>
        <w:tabs>
          <w:tab w:val="num" w:pos="1080"/>
        </w:tabs>
        <w:ind w:left="1080" w:hanging="360"/>
      </w:pPr>
      <w:rPr>
        <w:rFonts w:ascii="Courier New" w:hAnsi="Courier New" w:hint="default"/>
        <w:sz w:val="20"/>
      </w:rPr>
    </w:lvl>
    <w:lvl w:ilvl="2" w:tentative="1">
      <w:start w:val="1"/>
      <w:numFmt w:val="bullet"/>
      <w:lvlText w:val=""/>
      <w:lvlJc w:val="left"/>
      <w:pPr>
        <w:tabs>
          <w:tab w:val="num" w:pos="1800"/>
        </w:tabs>
        <w:ind w:left="1800" w:hanging="360"/>
      </w:pPr>
      <w:rPr>
        <w:rFonts w:ascii="Wingdings" w:hAnsi="Wingdings" w:hint="default"/>
        <w:sz w:val="20"/>
      </w:rPr>
    </w:lvl>
    <w:lvl w:ilvl="3" w:tentative="1">
      <w:start w:val="1"/>
      <w:numFmt w:val="bullet"/>
      <w:lvlText w:val=""/>
      <w:lvlJc w:val="left"/>
      <w:pPr>
        <w:tabs>
          <w:tab w:val="num" w:pos="2520"/>
        </w:tabs>
        <w:ind w:left="2520" w:hanging="360"/>
      </w:pPr>
      <w:rPr>
        <w:rFonts w:ascii="Wingdings" w:hAnsi="Wingdings" w:hint="default"/>
        <w:sz w:val="20"/>
      </w:rPr>
    </w:lvl>
    <w:lvl w:ilvl="4" w:tentative="1">
      <w:start w:val="1"/>
      <w:numFmt w:val="bullet"/>
      <w:lvlText w:val=""/>
      <w:lvlJc w:val="left"/>
      <w:pPr>
        <w:tabs>
          <w:tab w:val="num" w:pos="3240"/>
        </w:tabs>
        <w:ind w:left="3240" w:hanging="360"/>
      </w:pPr>
      <w:rPr>
        <w:rFonts w:ascii="Wingdings" w:hAnsi="Wingdings" w:hint="default"/>
        <w:sz w:val="20"/>
      </w:rPr>
    </w:lvl>
    <w:lvl w:ilvl="5" w:tentative="1">
      <w:start w:val="1"/>
      <w:numFmt w:val="bullet"/>
      <w:lvlText w:val=""/>
      <w:lvlJc w:val="left"/>
      <w:pPr>
        <w:tabs>
          <w:tab w:val="num" w:pos="3960"/>
        </w:tabs>
        <w:ind w:left="3960" w:hanging="360"/>
      </w:pPr>
      <w:rPr>
        <w:rFonts w:ascii="Wingdings" w:hAnsi="Wingdings" w:hint="default"/>
        <w:sz w:val="20"/>
      </w:rPr>
    </w:lvl>
    <w:lvl w:ilvl="6" w:tentative="1">
      <w:start w:val="1"/>
      <w:numFmt w:val="bullet"/>
      <w:lvlText w:val=""/>
      <w:lvlJc w:val="left"/>
      <w:pPr>
        <w:tabs>
          <w:tab w:val="num" w:pos="4680"/>
        </w:tabs>
        <w:ind w:left="4680" w:hanging="360"/>
      </w:pPr>
      <w:rPr>
        <w:rFonts w:ascii="Wingdings" w:hAnsi="Wingdings" w:hint="default"/>
        <w:sz w:val="20"/>
      </w:rPr>
    </w:lvl>
    <w:lvl w:ilvl="7" w:tentative="1">
      <w:start w:val="1"/>
      <w:numFmt w:val="bullet"/>
      <w:lvlText w:val=""/>
      <w:lvlJc w:val="left"/>
      <w:pPr>
        <w:tabs>
          <w:tab w:val="num" w:pos="5400"/>
        </w:tabs>
        <w:ind w:left="5400" w:hanging="360"/>
      </w:pPr>
      <w:rPr>
        <w:rFonts w:ascii="Wingdings" w:hAnsi="Wingdings" w:hint="default"/>
        <w:sz w:val="20"/>
      </w:rPr>
    </w:lvl>
    <w:lvl w:ilvl="8" w:tentative="1">
      <w:start w:val="1"/>
      <w:numFmt w:val="bullet"/>
      <w:lvlText w:val=""/>
      <w:lvlJc w:val="left"/>
      <w:pPr>
        <w:tabs>
          <w:tab w:val="num" w:pos="6120"/>
        </w:tabs>
        <w:ind w:left="6120" w:hanging="360"/>
      </w:pPr>
      <w:rPr>
        <w:rFonts w:ascii="Wingdings" w:hAnsi="Wingdings" w:hint="default"/>
        <w:sz w:val="20"/>
      </w:rPr>
    </w:lvl>
  </w:abstractNum>
  <w:abstractNum w:abstractNumId="22" w15:restartNumberingAfterBreak="0">
    <w:nsid w:val="47442EFA"/>
    <w:multiLevelType w:val="hybridMultilevel"/>
    <w:tmpl w:val="CAF262F6"/>
    <w:lvl w:ilvl="0" w:tplc="0C090001">
      <w:start w:val="1"/>
      <w:numFmt w:val="bullet"/>
      <w:lvlText w:val=""/>
      <w:lvlJc w:val="left"/>
      <w:pPr>
        <w:ind w:left="1080" w:hanging="360"/>
      </w:pPr>
      <w:rPr>
        <w:rFonts w:ascii="Symbol" w:hAnsi="Symbol" w:hint="default"/>
      </w:rPr>
    </w:lvl>
    <w:lvl w:ilvl="1" w:tplc="0C090003" w:tentative="1">
      <w:start w:val="1"/>
      <w:numFmt w:val="bullet"/>
      <w:lvlText w:val="o"/>
      <w:lvlJc w:val="left"/>
      <w:pPr>
        <w:ind w:left="1800" w:hanging="360"/>
      </w:pPr>
      <w:rPr>
        <w:rFonts w:ascii="Courier New" w:hAnsi="Courier New" w:cs="Courier New" w:hint="default"/>
      </w:rPr>
    </w:lvl>
    <w:lvl w:ilvl="2" w:tplc="0C090005" w:tentative="1">
      <w:start w:val="1"/>
      <w:numFmt w:val="bullet"/>
      <w:lvlText w:val=""/>
      <w:lvlJc w:val="left"/>
      <w:pPr>
        <w:ind w:left="2520" w:hanging="360"/>
      </w:pPr>
      <w:rPr>
        <w:rFonts w:ascii="Wingdings" w:hAnsi="Wingdings" w:hint="default"/>
      </w:rPr>
    </w:lvl>
    <w:lvl w:ilvl="3" w:tplc="0C090001" w:tentative="1">
      <w:start w:val="1"/>
      <w:numFmt w:val="bullet"/>
      <w:lvlText w:val=""/>
      <w:lvlJc w:val="left"/>
      <w:pPr>
        <w:ind w:left="3240" w:hanging="360"/>
      </w:pPr>
      <w:rPr>
        <w:rFonts w:ascii="Symbol" w:hAnsi="Symbol" w:hint="default"/>
      </w:rPr>
    </w:lvl>
    <w:lvl w:ilvl="4" w:tplc="0C090003" w:tentative="1">
      <w:start w:val="1"/>
      <w:numFmt w:val="bullet"/>
      <w:lvlText w:val="o"/>
      <w:lvlJc w:val="left"/>
      <w:pPr>
        <w:ind w:left="3960" w:hanging="360"/>
      </w:pPr>
      <w:rPr>
        <w:rFonts w:ascii="Courier New" w:hAnsi="Courier New" w:cs="Courier New" w:hint="default"/>
      </w:rPr>
    </w:lvl>
    <w:lvl w:ilvl="5" w:tplc="0C090005" w:tentative="1">
      <w:start w:val="1"/>
      <w:numFmt w:val="bullet"/>
      <w:lvlText w:val=""/>
      <w:lvlJc w:val="left"/>
      <w:pPr>
        <w:ind w:left="4680" w:hanging="360"/>
      </w:pPr>
      <w:rPr>
        <w:rFonts w:ascii="Wingdings" w:hAnsi="Wingdings" w:hint="default"/>
      </w:rPr>
    </w:lvl>
    <w:lvl w:ilvl="6" w:tplc="0C090001" w:tentative="1">
      <w:start w:val="1"/>
      <w:numFmt w:val="bullet"/>
      <w:lvlText w:val=""/>
      <w:lvlJc w:val="left"/>
      <w:pPr>
        <w:ind w:left="5400" w:hanging="360"/>
      </w:pPr>
      <w:rPr>
        <w:rFonts w:ascii="Symbol" w:hAnsi="Symbol" w:hint="default"/>
      </w:rPr>
    </w:lvl>
    <w:lvl w:ilvl="7" w:tplc="0C090003" w:tentative="1">
      <w:start w:val="1"/>
      <w:numFmt w:val="bullet"/>
      <w:lvlText w:val="o"/>
      <w:lvlJc w:val="left"/>
      <w:pPr>
        <w:ind w:left="6120" w:hanging="360"/>
      </w:pPr>
      <w:rPr>
        <w:rFonts w:ascii="Courier New" w:hAnsi="Courier New" w:cs="Courier New" w:hint="default"/>
      </w:rPr>
    </w:lvl>
    <w:lvl w:ilvl="8" w:tplc="0C090005" w:tentative="1">
      <w:start w:val="1"/>
      <w:numFmt w:val="bullet"/>
      <w:lvlText w:val=""/>
      <w:lvlJc w:val="left"/>
      <w:pPr>
        <w:ind w:left="6840" w:hanging="360"/>
      </w:pPr>
      <w:rPr>
        <w:rFonts w:ascii="Wingdings" w:hAnsi="Wingdings" w:hint="default"/>
      </w:rPr>
    </w:lvl>
  </w:abstractNum>
  <w:abstractNum w:abstractNumId="23" w15:restartNumberingAfterBreak="0">
    <w:nsid w:val="4BA3030F"/>
    <w:multiLevelType w:val="hybridMultilevel"/>
    <w:tmpl w:val="F182CC56"/>
    <w:lvl w:ilvl="0" w:tplc="73306C4C">
      <w:start w:val="1"/>
      <w:numFmt w:val="lowerLetter"/>
      <w:pStyle w:val="Listalpha"/>
      <w:lvlText w:val="%1."/>
      <w:lvlJc w:val="left"/>
      <w:pPr>
        <w:ind w:left="717" w:hanging="360"/>
      </w:pPr>
      <w:rPr>
        <w:rFonts w:ascii="Arial" w:hAnsi="Arial" w:hint="default"/>
        <w:b w:val="0"/>
        <w:i w:val="0"/>
        <w:sz w:val="20"/>
        <w:u w:val="none"/>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4" w15:restartNumberingAfterBreak="0">
    <w:nsid w:val="4D197169"/>
    <w:multiLevelType w:val="hybridMultilevel"/>
    <w:tmpl w:val="425C1A76"/>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25" w15:restartNumberingAfterBreak="0">
    <w:nsid w:val="50483120"/>
    <w:multiLevelType w:val="multilevel"/>
    <w:tmpl w:val="1882BD1C"/>
    <w:lvl w:ilvl="0">
      <w:start w:val="1"/>
      <w:numFmt w:val="bullet"/>
      <w:lvlText w:val=""/>
      <w:lvlJc w:val="left"/>
      <w:pPr>
        <w:tabs>
          <w:tab w:val="num" w:pos="360"/>
        </w:tabs>
        <w:ind w:left="360" w:hanging="360"/>
      </w:pPr>
      <w:rPr>
        <w:rFonts w:ascii="Symbol" w:hAnsi="Symbol" w:hint="default"/>
        <w:sz w:val="20"/>
      </w:rPr>
    </w:lvl>
    <w:lvl w:ilvl="1">
      <w:start w:val="1"/>
      <w:numFmt w:val="bullet"/>
      <w:lvlText w:val="o"/>
      <w:lvlJc w:val="left"/>
      <w:pPr>
        <w:tabs>
          <w:tab w:val="num" w:pos="1080"/>
        </w:tabs>
        <w:ind w:left="1080" w:hanging="360"/>
      </w:pPr>
      <w:rPr>
        <w:rFonts w:ascii="Courier New" w:hAnsi="Courier New" w:hint="default"/>
        <w:sz w:val="20"/>
      </w:rPr>
    </w:lvl>
    <w:lvl w:ilvl="2">
      <w:start w:val="1"/>
      <w:numFmt w:val="bullet"/>
      <w:lvlText w:val=""/>
      <w:lvlJc w:val="left"/>
      <w:pPr>
        <w:tabs>
          <w:tab w:val="num" w:pos="1800"/>
        </w:tabs>
        <w:ind w:left="1800" w:hanging="360"/>
      </w:pPr>
      <w:rPr>
        <w:rFonts w:ascii="Wingdings" w:hAnsi="Wingdings" w:hint="default"/>
        <w:sz w:val="20"/>
      </w:rPr>
    </w:lvl>
    <w:lvl w:ilvl="3">
      <w:start w:val="9"/>
      <w:numFmt w:val="decimal"/>
      <w:lvlText w:val="%4."/>
      <w:lvlJc w:val="left"/>
      <w:pPr>
        <w:ind w:left="2520" w:hanging="360"/>
      </w:pPr>
      <w:rPr>
        <w:rFonts w:hint="default"/>
      </w:rPr>
    </w:lvl>
    <w:lvl w:ilvl="4" w:tentative="1">
      <w:start w:val="1"/>
      <w:numFmt w:val="bullet"/>
      <w:lvlText w:val=""/>
      <w:lvlJc w:val="left"/>
      <w:pPr>
        <w:tabs>
          <w:tab w:val="num" w:pos="3240"/>
        </w:tabs>
        <w:ind w:left="3240" w:hanging="360"/>
      </w:pPr>
      <w:rPr>
        <w:rFonts w:ascii="Wingdings" w:hAnsi="Wingdings" w:hint="default"/>
        <w:sz w:val="20"/>
      </w:rPr>
    </w:lvl>
    <w:lvl w:ilvl="5" w:tentative="1">
      <w:start w:val="1"/>
      <w:numFmt w:val="bullet"/>
      <w:lvlText w:val=""/>
      <w:lvlJc w:val="left"/>
      <w:pPr>
        <w:tabs>
          <w:tab w:val="num" w:pos="3960"/>
        </w:tabs>
        <w:ind w:left="3960" w:hanging="360"/>
      </w:pPr>
      <w:rPr>
        <w:rFonts w:ascii="Wingdings" w:hAnsi="Wingdings" w:hint="default"/>
        <w:sz w:val="20"/>
      </w:rPr>
    </w:lvl>
    <w:lvl w:ilvl="6" w:tentative="1">
      <w:start w:val="1"/>
      <w:numFmt w:val="bullet"/>
      <w:lvlText w:val=""/>
      <w:lvlJc w:val="left"/>
      <w:pPr>
        <w:tabs>
          <w:tab w:val="num" w:pos="4680"/>
        </w:tabs>
        <w:ind w:left="4680" w:hanging="360"/>
      </w:pPr>
      <w:rPr>
        <w:rFonts w:ascii="Wingdings" w:hAnsi="Wingdings" w:hint="default"/>
        <w:sz w:val="20"/>
      </w:rPr>
    </w:lvl>
    <w:lvl w:ilvl="7" w:tentative="1">
      <w:start w:val="1"/>
      <w:numFmt w:val="bullet"/>
      <w:lvlText w:val=""/>
      <w:lvlJc w:val="left"/>
      <w:pPr>
        <w:tabs>
          <w:tab w:val="num" w:pos="5400"/>
        </w:tabs>
        <w:ind w:left="5400" w:hanging="360"/>
      </w:pPr>
      <w:rPr>
        <w:rFonts w:ascii="Wingdings" w:hAnsi="Wingdings" w:hint="default"/>
        <w:sz w:val="20"/>
      </w:rPr>
    </w:lvl>
    <w:lvl w:ilvl="8" w:tentative="1">
      <w:start w:val="1"/>
      <w:numFmt w:val="bullet"/>
      <w:lvlText w:val=""/>
      <w:lvlJc w:val="left"/>
      <w:pPr>
        <w:tabs>
          <w:tab w:val="num" w:pos="6120"/>
        </w:tabs>
        <w:ind w:left="6120" w:hanging="360"/>
      </w:pPr>
      <w:rPr>
        <w:rFonts w:ascii="Wingdings" w:hAnsi="Wingdings" w:hint="default"/>
        <w:sz w:val="20"/>
      </w:rPr>
    </w:lvl>
  </w:abstractNum>
  <w:abstractNum w:abstractNumId="26" w15:restartNumberingAfterBreak="0">
    <w:nsid w:val="50797120"/>
    <w:multiLevelType w:val="hybridMultilevel"/>
    <w:tmpl w:val="44D4090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7" w15:restartNumberingAfterBreak="0">
    <w:nsid w:val="52DF73A0"/>
    <w:multiLevelType w:val="hybridMultilevel"/>
    <w:tmpl w:val="AFC6F650"/>
    <w:lvl w:ilvl="0" w:tplc="2FFC60FA">
      <w:start w:val="1"/>
      <w:numFmt w:val="lowerLetter"/>
      <w:pStyle w:val="Tablelistalpha"/>
      <w:lvlText w:val="%1."/>
      <w:lvlJc w:val="left"/>
      <w:pPr>
        <w:ind w:left="717" w:hanging="360"/>
      </w:pPr>
      <w:rPr>
        <w:rFonts w:ascii="Arial" w:hAnsi="Arial" w:hint="default"/>
        <w:b w:val="0"/>
        <w:i w:val="0"/>
        <w:sz w:val="20"/>
        <w:u w:val="none"/>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8" w15:restartNumberingAfterBreak="0">
    <w:nsid w:val="5436693F"/>
    <w:multiLevelType w:val="hybridMultilevel"/>
    <w:tmpl w:val="D7F43986"/>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29" w15:restartNumberingAfterBreak="0">
    <w:nsid w:val="59CE7266"/>
    <w:multiLevelType w:val="multilevel"/>
    <w:tmpl w:val="0C7E8258"/>
    <w:lvl w:ilvl="0">
      <w:start w:val="1"/>
      <w:numFmt w:val="bullet"/>
      <w:lvlText w:val=""/>
      <w:lvlJc w:val="left"/>
      <w:pPr>
        <w:tabs>
          <w:tab w:val="num" w:pos="360"/>
        </w:tabs>
        <w:ind w:left="360" w:hanging="360"/>
      </w:pPr>
      <w:rPr>
        <w:rFonts w:ascii="Symbol" w:hAnsi="Symbol" w:hint="default"/>
        <w:sz w:val="20"/>
      </w:rPr>
    </w:lvl>
    <w:lvl w:ilvl="1">
      <w:start w:val="1"/>
      <w:numFmt w:val="bullet"/>
      <w:lvlText w:val="o"/>
      <w:lvlJc w:val="left"/>
      <w:pPr>
        <w:tabs>
          <w:tab w:val="num" w:pos="1080"/>
        </w:tabs>
        <w:ind w:left="1080" w:hanging="360"/>
      </w:pPr>
      <w:rPr>
        <w:rFonts w:ascii="Courier New" w:hAnsi="Courier New" w:hint="default"/>
        <w:sz w:val="20"/>
      </w:rPr>
    </w:lvl>
    <w:lvl w:ilvl="2" w:tentative="1">
      <w:start w:val="1"/>
      <w:numFmt w:val="bullet"/>
      <w:lvlText w:val=""/>
      <w:lvlJc w:val="left"/>
      <w:pPr>
        <w:tabs>
          <w:tab w:val="num" w:pos="1800"/>
        </w:tabs>
        <w:ind w:left="1800" w:hanging="360"/>
      </w:pPr>
      <w:rPr>
        <w:rFonts w:ascii="Wingdings" w:hAnsi="Wingdings" w:hint="default"/>
        <w:sz w:val="20"/>
      </w:rPr>
    </w:lvl>
    <w:lvl w:ilvl="3" w:tentative="1">
      <w:start w:val="1"/>
      <w:numFmt w:val="bullet"/>
      <w:lvlText w:val=""/>
      <w:lvlJc w:val="left"/>
      <w:pPr>
        <w:tabs>
          <w:tab w:val="num" w:pos="2520"/>
        </w:tabs>
        <w:ind w:left="2520" w:hanging="360"/>
      </w:pPr>
      <w:rPr>
        <w:rFonts w:ascii="Wingdings" w:hAnsi="Wingdings" w:hint="default"/>
        <w:sz w:val="20"/>
      </w:rPr>
    </w:lvl>
    <w:lvl w:ilvl="4" w:tentative="1">
      <w:start w:val="1"/>
      <w:numFmt w:val="bullet"/>
      <w:lvlText w:val=""/>
      <w:lvlJc w:val="left"/>
      <w:pPr>
        <w:tabs>
          <w:tab w:val="num" w:pos="3240"/>
        </w:tabs>
        <w:ind w:left="3240" w:hanging="360"/>
      </w:pPr>
      <w:rPr>
        <w:rFonts w:ascii="Wingdings" w:hAnsi="Wingdings" w:hint="default"/>
        <w:sz w:val="20"/>
      </w:rPr>
    </w:lvl>
    <w:lvl w:ilvl="5" w:tentative="1">
      <w:start w:val="1"/>
      <w:numFmt w:val="bullet"/>
      <w:lvlText w:val=""/>
      <w:lvlJc w:val="left"/>
      <w:pPr>
        <w:tabs>
          <w:tab w:val="num" w:pos="3960"/>
        </w:tabs>
        <w:ind w:left="3960" w:hanging="360"/>
      </w:pPr>
      <w:rPr>
        <w:rFonts w:ascii="Wingdings" w:hAnsi="Wingdings" w:hint="default"/>
        <w:sz w:val="20"/>
      </w:rPr>
    </w:lvl>
    <w:lvl w:ilvl="6" w:tentative="1">
      <w:start w:val="1"/>
      <w:numFmt w:val="bullet"/>
      <w:lvlText w:val=""/>
      <w:lvlJc w:val="left"/>
      <w:pPr>
        <w:tabs>
          <w:tab w:val="num" w:pos="4680"/>
        </w:tabs>
        <w:ind w:left="4680" w:hanging="360"/>
      </w:pPr>
      <w:rPr>
        <w:rFonts w:ascii="Wingdings" w:hAnsi="Wingdings" w:hint="default"/>
        <w:sz w:val="20"/>
      </w:rPr>
    </w:lvl>
    <w:lvl w:ilvl="7" w:tentative="1">
      <w:start w:val="1"/>
      <w:numFmt w:val="bullet"/>
      <w:lvlText w:val=""/>
      <w:lvlJc w:val="left"/>
      <w:pPr>
        <w:tabs>
          <w:tab w:val="num" w:pos="5400"/>
        </w:tabs>
        <w:ind w:left="5400" w:hanging="360"/>
      </w:pPr>
      <w:rPr>
        <w:rFonts w:ascii="Wingdings" w:hAnsi="Wingdings" w:hint="default"/>
        <w:sz w:val="20"/>
      </w:rPr>
    </w:lvl>
    <w:lvl w:ilvl="8" w:tentative="1">
      <w:start w:val="1"/>
      <w:numFmt w:val="bullet"/>
      <w:lvlText w:val=""/>
      <w:lvlJc w:val="left"/>
      <w:pPr>
        <w:tabs>
          <w:tab w:val="num" w:pos="6120"/>
        </w:tabs>
        <w:ind w:left="6120" w:hanging="360"/>
      </w:pPr>
      <w:rPr>
        <w:rFonts w:ascii="Wingdings" w:hAnsi="Wingdings" w:hint="default"/>
        <w:sz w:val="20"/>
      </w:rPr>
    </w:lvl>
  </w:abstractNum>
  <w:abstractNum w:abstractNumId="30" w15:restartNumberingAfterBreak="0">
    <w:nsid w:val="5CAE51F1"/>
    <w:multiLevelType w:val="hybridMultilevel"/>
    <w:tmpl w:val="8752D1B6"/>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31" w15:restartNumberingAfterBreak="0">
    <w:nsid w:val="63D1074F"/>
    <w:multiLevelType w:val="multilevel"/>
    <w:tmpl w:val="741001E8"/>
    <w:lvl w:ilvl="0">
      <w:start w:val="1"/>
      <w:numFmt w:val="decimal"/>
      <w:lvlText w:val="%1.0"/>
      <w:lvlJc w:val="left"/>
      <w:pPr>
        <w:ind w:left="432" w:hanging="432"/>
      </w:pPr>
      <w:rPr>
        <w:rFonts w:hint="default"/>
      </w:rPr>
    </w:lvl>
    <w:lvl w:ilvl="1">
      <w:start w:val="1"/>
      <w:numFmt w:val="decimal"/>
      <w:lvlText w:val="%1.%2"/>
      <w:lvlJc w:val="left"/>
      <w:pPr>
        <w:ind w:left="576" w:hanging="576"/>
      </w:pPr>
    </w:lvl>
    <w:lvl w:ilvl="2">
      <w:start w:val="1"/>
      <w:numFmt w:val="decimal"/>
      <w:lvlText w:val="%1.%2.%3"/>
      <w:lvlJc w:val="left"/>
      <w:pPr>
        <w:ind w:left="720" w:hanging="720"/>
      </w:pPr>
    </w:lvl>
    <w:lvl w:ilvl="3">
      <w:start w:val="1"/>
      <w:numFmt w:val="decimal"/>
      <w:lvlText w:val="%1.%2.%3.%4"/>
      <w:lvlJc w:val="left"/>
      <w:pPr>
        <w:ind w:left="864" w:hanging="864"/>
      </w:pPr>
    </w:lvl>
    <w:lvl w:ilvl="4">
      <w:start w:val="1"/>
      <w:numFmt w:val="decimal"/>
      <w:pStyle w:val="Heading5"/>
      <w:lvlText w:val="%1.%2.%3.%4.%5"/>
      <w:lvlJc w:val="left"/>
      <w:pPr>
        <w:ind w:left="1008" w:hanging="1008"/>
      </w:pPr>
    </w:lvl>
    <w:lvl w:ilvl="5">
      <w:start w:val="1"/>
      <w:numFmt w:val="decimal"/>
      <w:pStyle w:val="Heading6"/>
      <w:lvlText w:val="%1.%2.%3.%4.%5.%6"/>
      <w:lvlJc w:val="left"/>
      <w:pPr>
        <w:ind w:left="1152" w:hanging="1152"/>
      </w:pPr>
    </w:lvl>
    <w:lvl w:ilvl="6">
      <w:start w:val="1"/>
      <w:numFmt w:val="decimal"/>
      <w:pStyle w:val="Heading7"/>
      <w:lvlText w:val="%1.%2.%3.%4.%5.%6.%7"/>
      <w:lvlJc w:val="left"/>
      <w:pPr>
        <w:ind w:left="1296" w:hanging="1296"/>
      </w:pPr>
    </w:lvl>
    <w:lvl w:ilvl="7">
      <w:start w:val="1"/>
      <w:numFmt w:val="decimal"/>
      <w:pStyle w:val="Heading8"/>
      <w:lvlText w:val="%1.%2.%3.%4.%5.%6.%7.%8"/>
      <w:lvlJc w:val="left"/>
      <w:pPr>
        <w:ind w:left="1440" w:hanging="1440"/>
      </w:pPr>
    </w:lvl>
    <w:lvl w:ilvl="8">
      <w:start w:val="1"/>
      <w:numFmt w:val="decimal"/>
      <w:pStyle w:val="Heading9"/>
      <w:lvlText w:val="%1.%2.%3.%4.%5.%6.%7.%8.%9"/>
      <w:lvlJc w:val="left"/>
      <w:pPr>
        <w:ind w:left="1584" w:hanging="1584"/>
      </w:pPr>
    </w:lvl>
  </w:abstractNum>
  <w:abstractNum w:abstractNumId="32" w15:restartNumberingAfterBreak="0">
    <w:nsid w:val="643469C4"/>
    <w:multiLevelType w:val="hybridMultilevel"/>
    <w:tmpl w:val="A958029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3" w15:restartNumberingAfterBreak="0">
    <w:nsid w:val="64DA388F"/>
    <w:multiLevelType w:val="hybridMultilevel"/>
    <w:tmpl w:val="0AC8EEE6"/>
    <w:lvl w:ilvl="0" w:tplc="749272C2">
      <w:start w:val="1"/>
      <w:numFmt w:val="bullet"/>
      <w:pStyle w:val="TableListBullet2"/>
      <w:lvlText w:val="–"/>
      <w:lvlJc w:val="left"/>
      <w:pPr>
        <w:ind w:left="717" w:hanging="360"/>
      </w:pPr>
      <w:rPr>
        <w:rFonts w:ascii="Arial" w:hAnsi="Arial" w:hint="default"/>
        <w:b w:val="0"/>
        <w:i w:val="0"/>
        <w:sz w:val="20"/>
      </w:rPr>
    </w:lvl>
    <w:lvl w:ilvl="1" w:tplc="0C090003" w:tentative="1">
      <w:start w:val="1"/>
      <w:numFmt w:val="bullet"/>
      <w:lvlText w:val="o"/>
      <w:lvlJc w:val="left"/>
      <w:pPr>
        <w:ind w:left="1724" w:hanging="360"/>
      </w:pPr>
      <w:rPr>
        <w:rFonts w:ascii="Courier New" w:hAnsi="Courier New" w:cs="Courier New" w:hint="default"/>
      </w:rPr>
    </w:lvl>
    <w:lvl w:ilvl="2" w:tplc="0C090005" w:tentative="1">
      <w:start w:val="1"/>
      <w:numFmt w:val="bullet"/>
      <w:lvlText w:val=""/>
      <w:lvlJc w:val="left"/>
      <w:pPr>
        <w:ind w:left="2444" w:hanging="360"/>
      </w:pPr>
      <w:rPr>
        <w:rFonts w:ascii="Wingdings" w:hAnsi="Wingdings" w:hint="default"/>
      </w:rPr>
    </w:lvl>
    <w:lvl w:ilvl="3" w:tplc="0C090001" w:tentative="1">
      <w:start w:val="1"/>
      <w:numFmt w:val="bullet"/>
      <w:lvlText w:val=""/>
      <w:lvlJc w:val="left"/>
      <w:pPr>
        <w:ind w:left="3164" w:hanging="360"/>
      </w:pPr>
      <w:rPr>
        <w:rFonts w:ascii="Symbol" w:hAnsi="Symbol" w:hint="default"/>
      </w:rPr>
    </w:lvl>
    <w:lvl w:ilvl="4" w:tplc="0C090003" w:tentative="1">
      <w:start w:val="1"/>
      <w:numFmt w:val="bullet"/>
      <w:lvlText w:val="o"/>
      <w:lvlJc w:val="left"/>
      <w:pPr>
        <w:ind w:left="3884" w:hanging="360"/>
      </w:pPr>
      <w:rPr>
        <w:rFonts w:ascii="Courier New" w:hAnsi="Courier New" w:cs="Courier New" w:hint="default"/>
      </w:rPr>
    </w:lvl>
    <w:lvl w:ilvl="5" w:tplc="0C090005" w:tentative="1">
      <w:start w:val="1"/>
      <w:numFmt w:val="bullet"/>
      <w:lvlText w:val=""/>
      <w:lvlJc w:val="left"/>
      <w:pPr>
        <w:ind w:left="4604" w:hanging="360"/>
      </w:pPr>
      <w:rPr>
        <w:rFonts w:ascii="Wingdings" w:hAnsi="Wingdings" w:hint="default"/>
      </w:rPr>
    </w:lvl>
    <w:lvl w:ilvl="6" w:tplc="0C090001" w:tentative="1">
      <w:start w:val="1"/>
      <w:numFmt w:val="bullet"/>
      <w:lvlText w:val=""/>
      <w:lvlJc w:val="left"/>
      <w:pPr>
        <w:ind w:left="5324" w:hanging="360"/>
      </w:pPr>
      <w:rPr>
        <w:rFonts w:ascii="Symbol" w:hAnsi="Symbol" w:hint="default"/>
      </w:rPr>
    </w:lvl>
    <w:lvl w:ilvl="7" w:tplc="0C090003" w:tentative="1">
      <w:start w:val="1"/>
      <w:numFmt w:val="bullet"/>
      <w:lvlText w:val="o"/>
      <w:lvlJc w:val="left"/>
      <w:pPr>
        <w:ind w:left="6044" w:hanging="360"/>
      </w:pPr>
      <w:rPr>
        <w:rFonts w:ascii="Courier New" w:hAnsi="Courier New" w:cs="Courier New" w:hint="default"/>
      </w:rPr>
    </w:lvl>
    <w:lvl w:ilvl="8" w:tplc="0C090005" w:tentative="1">
      <w:start w:val="1"/>
      <w:numFmt w:val="bullet"/>
      <w:lvlText w:val=""/>
      <w:lvlJc w:val="left"/>
      <w:pPr>
        <w:ind w:left="6764" w:hanging="360"/>
      </w:pPr>
      <w:rPr>
        <w:rFonts w:ascii="Wingdings" w:hAnsi="Wingdings" w:hint="default"/>
      </w:rPr>
    </w:lvl>
  </w:abstractNum>
  <w:abstractNum w:abstractNumId="34" w15:restartNumberingAfterBreak="0">
    <w:nsid w:val="66FC0E07"/>
    <w:multiLevelType w:val="hybridMultilevel"/>
    <w:tmpl w:val="E2102CF4"/>
    <w:lvl w:ilvl="0" w:tplc="2CFE8F46">
      <w:start w:val="1"/>
      <w:numFmt w:val="lowerLetter"/>
      <w:pStyle w:val="NoteIndent"/>
      <w:lvlText w:val="%1."/>
      <w:lvlJc w:val="left"/>
      <w:pPr>
        <w:ind w:left="360" w:hanging="360"/>
      </w:pPr>
      <w:rPr>
        <w:rFonts w:ascii="Arial" w:hAnsi="Arial" w:hint="default"/>
        <w:b w:val="0"/>
        <w:i w:val="0"/>
        <w:sz w:val="16"/>
        <w:u w:val="none"/>
      </w:rPr>
    </w:lvl>
    <w:lvl w:ilvl="1" w:tplc="0C090019" w:tentative="1">
      <w:start w:val="1"/>
      <w:numFmt w:val="lowerLetter"/>
      <w:lvlText w:val="%2."/>
      <w:lvlJc w:val="left"/>
      <w:pPr>
        <w:ind w:left="2101" w:hanging="360"/>
      </w:pPr>
    </w:lvl>
    <w:lvl w:ilvl="2" w:tplc="0C09001B" w:tentative="1">
      <w:start w:val="1"/>
      <w:numFmt w:val="lowerRoman"/>
      <w:lvlText w:val="%3."/>
      <w:lvlJc w:val="right"/>
      <w:pPr>
        <w:ind w:left="2821" w:hanging="180"/>
      </w:pPr>
    </w:lvl>
    <w:lvl w:ilvl="3" w:tplc="0C09000F" w:tentative="1">
      <w:start w:val="1"/>
      <w:numFmt w:val="decimal"/>
      <w:lvlText w:val="%4."/>
      <w:lvlJc w:val="left"/>
      <w:pPr>
        <w:ind w:left="3541" w:hanging="360"/>
      </w:pPr>
    </w:lvl>
    <w:lvl w:ilvl="4" w:tplc="0C090019" w:tentative="1">
      <w:start w:val="1"/>
      <w:numFmt w:val="lowerLetter"/>
      <w:lvlText w:val="%5."/>
      <w:lvlJc w:val="left"/>
      <w:pPr>
        <w:ind w:left="4261" w:hanging="360"/>
      </w:pPr>
    </w:lvl>
    <w:lvl w:ilvl="5" w:tplc="0C09001B" w:tentative="1">
      <w:start w:val="1"/>
      <w:numFmt w:val="lowerRoman"/>
      <w:lvlText w:val="%6."/>
      <w:lvlJc w:val="right"/>
      <w:pPr>
        <w:ind w:left="4981" w:hanging="180"/>
      </w:pPr>
    </w:lvl>
    <w:lvl w:ilvl="6" w:tplc="0C09000F" w:tentative="1">
      <w:start w:val="1"/>
      <w:numFmt w:val="decimal"/>
      <w:lvlText w:val="%7."/>
      <w:lvlJc w:val="left"/>
      <w:pPr>
        <w:ind w:left="5701" w:hanging="360"/>
      </w:pPr>
    </w:lvl>
    <w:lvl w:ilvl="7" w:tplc="0C090019" w:tentative="1">
      <w:start w:val="1"/>
      <w:numFmt w:val="lowerLetter"/>
      <w:lvlText w:val="%8."/>
      <w:lvlJc w:val="left"/>
      <w:pPr>
        <w:ind w:left="6421" w:hanging="360"/>
      </w:pPr>
    </w:lvl>
    <w:lvl w:ilvl="8" w:tplc="0C09001B" w:tentative="1">
      <w:start w:val="1"/>
      <w:numFmt w:val="lowerRoman"/>
      <w:lvlText w:val="%9."/>
      <w:lvlJc w:val="right"/>
      <w:pPr>
        <w:ind w:left="7141" w:hanging="180"/>
      </w:pPr>
    </w:lvl>
  </w:abstractNum>
  <w:abstractNum w:abstractNumId="35" w15:restartNumberingAfterBreak="0">
    <w:nsid w:val="69BE6163"/>
    <w:multiLevelType w:val="hybridMultilevel"/>
    <w:tmpl w:val="D4205390"/>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36" w15:restartNumberingAfterBreak="0">
    <w:nsid w:val="69C74C2B"/>
    <w:multiLevelType w:val="hybridMultilevel"/>
    <w:tmpl w:val="CA9EAD24"/>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37" w15:restartNumberingAfterBreak="0">
    <w:nsid w:val="6E1A1B0E"/>
    <w:multiLevelType w:val="hybridMultilevel"/>
    <w:tmpl w:val="4F0839A4"/>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38" w15:restartNumberingAfterBreak="0">
    <w:nsid w:val="6E1A2084"/>
    <w:multiLevelType w:val="hybridMultilevel"/>
    <w:tmpl w:val="2B9C8162"/>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39" w15:restartNumberingAfterBreak="0">
    <w:nsid w:val="70357C79"/>
    <w:multiLevelType w:val="hybridMultilevel"/>
    <w:tmpl w:val="860CE49A"/>
    <w:lvl w:ilvl="0" w:tplc="3E744140">
      <w:start w:val="1"/>
      <w:numFmt w:val="decimal"/>
      <w:pStyle w:val="SourceIndent"/>
      <w:lvlText w:val="%1."/>
      <w:lvlJc w:val="left"/>
      <w:pPr>
        <w:ind w:left="360" w:hanging="360"/>
      </w:pPr>
      <w:rPr>
        <w:rFonts w:ascii="Arial" w:hAnsi="Arial" w:hint="default"/>
        <w:b w:val="0"/>
        <w:i w:val="0"/>
        <w:sz w:val="12"/>
        <w:u w:val="none"/>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num w:numId="1" w16cid:durableId="640156584">
    <w:abstractNumId w:val="2"/>
  </w:num>
  <w:num w:numId="2" w16cid:durableId="1275482084">
    <w:abstractNumId w:val="1"/>
  </w:num>
  <w:num w:numId="3" w16cid:durableId="341054939">
    <w:abstractNumId w:val="11"/>
  </w:num>
  <w:num w:numId="4" w16cid:durableId="1342121676">
    <w:abstractNumId w:val="33"/>
  </w:num>
  <w:num w:numId="5" w16cid:durableId="878054944">
    <w:abstractNumId w:val="17"/>
  </w:num>
  <w:num w:numId="6" w16cid:durableId="428964341">
    <w:abstractNumId w:val="9"/>
  </w:num>
  <w:num w:numId="7" w16cid:durableId="1676609078">
    <w:abstractNumId w:val="39"/>
  </w:num>
  <w:num w:numId="8" w16cid:durableId="840120960">
    <w:abstractNumId w:val="31"/>
  </w:num>
  <w:num w:numId="9" w16cid:durableId="870339288">
    <w:abstractNumId w:val="34"/>
  </w:num>
  <w:num w:numId="10" w16cid:durableId="252133427">
    <w:abstractNumId w:val="12"/>
  </w:num>
  <w:num w:numId="11" w16cid:durableId="1421364307">
    <w:abstractNumId w:val="23"/>
  </w:num>
  <w:num w:numId="12" w16cid:durableId="818696652">
    <w:abstractNumId w:val="27"/>
  </w:num>
  <w:num w:numId="13" w16cid:durableId="337537797">
    <w:abstractNumId w:val="34"/>
  </w:num>
  <w:num w:numId="14" w16cid:durableId="355153725">
    <w:abstractNumId w:val="34"/>
  </w:num>
  <w:num w:numId="15" w16cid:durableId="1890140644">
    <w:abstractNumId w:val="34"/>
  </w:num>
  <w:num w:numId="16" w16cid:durableId="330911473">
    <w:abstractNumId w:val="34"/>
    <w:lvlOverride w:ilvl="0">
      <w:startOverride w:val="1"/>
    </w:lvlOverride>
  </w:num>
  <w:num w:numId="17" w16cid:durableId="1958488907">
    <w:abstractNumId w:val="34"/>
    <w:lvlOverride w:ilvl="0">
      <w:startOverride w:val="1"/>
    </w:lvlOverride>
  </w:num>
  <w:num w:numId="18" w16cid:durableId="2087072934">
    <w:abstractNumId w:val="0"/>
  </w:num>
  <w:num w:numId="19" w16cid:durableId="374963068">
    <w:abstractNumId w:val="34"/>
    <w:lvlOverride w:ilvl="0">
      <w:startOverride w:val="1"/>
    </w:lvlOverride>
  </w:num>
  <w:num w:numId="20" w16cid:durableId="953251790">
    <w:abstractNumId w:val="9"/>
    <w:lvlOverride w:ilvl="0">
      <w:startOverride w:val="1"/>
    </w:lvlOverride>
  </w:num>
  <w:num w:numId="21" w16cid:durableId="1111705827">
    <w:abstractNumId w:val="27"/>
    <w:lvlOverride w:ilvl="0">
      <w:startOverride w:val="1"/>
    </w:lvlOverride>
  </w:num>
  <w:num w:numId="22" w16cid:durableId="773860813">
    <w:abstractNumId w:val="34"/>
    <w:lvlOverride w:ilvl="0">
      <w:startOverride w:val="1"/>
    </w:lvlOverride>
  </w:num>
  <w:num w:numId="23" w16cid:durableId="321737428">
    <w:abstractNumId w:val="19"/>
  </w:num>
  <w:num w:numId="24" w16cid:durableId="1951039132">
    <w:abstractNumId w:val="3"/>
  </w:num>
  <w:num w:numId="25" w16cid:durableId="1638218405">
    <w:abstractNumId w:val="6"/>
  </w:num>
  <w:num w:numId="26" w16cid:durableId="1121415847">
    <w:abstractNumId w:val="6"/>
    <w:lvlOverride w:ilvl="0">
      <w:startOverride w:val="1"/>
    </w:lvlOverride>
  </w:num>
  <w:num w:numId="27" w16cid:durableId="651712905">
    <w:abstractNumId w:val="8"/>
  </w:num>
  <w:num w:numId="28" w16cid:durableId="2116440844">
    <w:abstractNumId w:val="18"/>
  </w:num>
  <w:num w:numId="29" w16cid:durableId="721439237">
    <w:abstractNumId w:val="28"/>
  </w:num>
  <w:num w:numId="30" w16cid:durableId="1455639068">
    <w:abstractNumId w:val="22"/>
  </w:num>
  <w:num w:numId="31" w16cid:durableId="803431256">
    <w:abstractNumId w:val="36"/>
  </w:num>
  <w:num w:numId="32" w16cid:durableId="829296468">
    <w:abstractNumId w:val="15"/>
  </w:num>
  <w:num w:numId="33" w16cid:durableId="1082796988">
    <w:abstractNumId w:val="4"/>
  </w:num>
  <w:num w:numId="34" w16cid:durableId="740063973">
    <w:abstractNumId w:val="37"/>
  </w:num>
  <w:num w:numId="35" w16cid:durableId="1097561617">
    <w:abstractNumId w:val="16"/>
  </w:num>
  <w:num w:numId="36" w16cid:durableId="763646553">
    <w:abstractNumId w:val="25"/>
  </w:num>
  <w:num w:numId="37" w16cid:durableId="1685740002">
    <w:abstractNumId w:val="29"/>
  </w:num>
  <w:num w:numId="38" w16cid:durableId="188375597">
    <w:abstractNumId w:val="10"/>
  </w:num>
  <w:num w:numId="39" w16cid:durableId="1818524324">
    <w:abstractNumId w:val="21"/>
  </w:num>
  <w:num w:numId="40" w16cid:durableId="510948620">
    <w:abstractNumId w:val="5"/>
  </w:num>
  <w:num w:numId="41" w16cid:durableId="1393504853">
    <w:abstractNumId w:val="14"/>
  </w:num>
  <w:num w:numId="42" w16cid:durableId="1126700640">
    <w:abstractNumId w:val="7"/>
  </w:num>
  <w:num w:numId="43" w16cid:durableId="2051610588">
    <w:abstractNumId w:val="38"/>
  </w:num>
  <w:num w:numId="44" w16cid:durableId="889614501">
    <w:abstractNumId w:val="26"/>
  </w:num>
  <w:num w:numId="45" w16cid:durableId="799229344">
    <w:abstractNumId w:val="20"/>
  </w:num>
  <w:num w:numId="46" w16cid:durableId="1899130375">
    <w:abstractNumId w:val="30"/>
  </w:num>
  <w:num w:numId="47" w16cid:durableId="231283579">
    <w:abstractNumId w:val="35"/>
  </w:num>
  <w:num w:numId="48" w16cid:durableId="7997344">
    <w:abstractNumId w:val="13"/>
  </w:num>
  <w:num w:numId="49" w16cid:durableId="1297494001">
    <w:abstractNumId w:val="32"/>
  </w:num>
  <w:num w:numId="50" w16cid:durableId="1752653338">
    <w:abstractNumId w:val="24"/>
  </w:num>
  <w:numIdMacAtCleanup w:val="1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stylePaneFormatFilter w:val="1401" w:allStyles="1" w:customStyles="0" w:latentStyles="0" w:stylesInUse="0" w:headingStyles="0" w:numberingStyles="0" w:tableStyles="0" w:directFormattingOnRuns="0" w:directFormattingOnParagraphs="0" w:directFormattingOnNumbering="1" w:directFormattingOnTables="0" w:clearFormatting="1" w:top3HeadingStyles="0" w:visibleStyles="0" w:alternateStyleNames="0"/>
  <w:defaultTabStop w:val="720"/>
  <w:characterSpacingControl w:val="doNotCompress"/>
  <w:hdrShapeDefaults>
    <o:shapedefaults v:ext="edit" spidmax="2050"/>
    <o:shapelayout v:ext="edit">
      <o:idmap v:ext="edit" data="1"/>
    </o:shapelayout>
  </w:hdrShapeDefaults>
  <w:footnotePr>
    <w:footnote w:id="-1"/>
    <w:footnote w:id="0"/>
    <w:footnote w:id="1"/>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442A6F"/>
    <w:rsid w:val="000000D7"/>
    <w:rsid w:val="000005D7"/>
    <w:rsid w:val="0000401D"/>
    <w:rsid w:val="000070FB"/>
    <w:rsid w:val="00007613"/>
    <w:rsid w:val="00013B66"/>
    <w:rsid w:val="00017F81"/>
    <w:rsid w:val="000200B5"/>
    <w:rsid w:val="00020258"/>
    <w:rsid w:val="00020DB7"/>
    <w:rsid w:val="00021CAA"/>
    <w:rsid w:val="000240E3"/>
    <w:rsid w:val="000243C6"/>
    <w:rsid w:val="00024A74"/>
    <w:rsid w:val="00025D17"/>
    <w:rsid w:val="00027982"/>
    <w:rsid w:val="00031EDB"/>
    <w:rsid w:val="00032E17"/>
    <w:rsid w:val="00034EA5"/>
    <w:rsid w:val="000363AB"/>
    <w:rsid w:val="00043D04"/>
    <w:rsid w:val="00044EA3"/>
    <w:rsid w:val="00045DC2"/>
    <w:rsid w:val="00046970"/>
    <w:rsid w:val="00051C81"/>
    <w:rsid w:val="0005714D"/>
    <w:rsid w:val="0006290B"/>
    <w:rsid w:val="00067D69"/>
    <w:rsid w:val="00070065"/>
    <w:rsid w:val="00070F7A"/>
    <w:rsid w:val="0007264E"/>
    <w:rsid w:val="00072B87"/>
    <w:rsid w:val="00073D6B"/>
    <w:rsid w:val="0008038E"/>
    <w:rsid w:val="00080C9D"/>
    <w:rsid w:val="0008161F"/>
    <w:rsid w:val="000853C9"/>
    <w:rsid w:val="0008557A"/>
    <w:rsid w:val="000860EE"/>
    <w:rsid w:val="00090409"/>
    <w:rsid w:val="00090AC8"/>
    <w:rsid w:val="00091C35"/>
    <w:rsid w:val="0009275F"/>
    <w:rsid w:val="000A072B"/>
    <w:rsid w:val="000A3611"/>
    <w:rsid w:val="000A38CF"/>
    <w:rsid w:val="000A4A96"/>
    <w:rsid w:val="000A6751"/>
    <w:rsid w:val="000B14A6"/>
    <w:rsid w:val="000B3E1F"/>
    <w:rsid w:val="000C2FD1"/>
    <w:rsid w:val="000C3789"/>
    <w:rsid w:val="000C3E6A"/>
    <w:rsid w:val="000D1008"/>
    <w:rsid w:val="000D18A2"/>
    <w:rsid w:val="000D3BBD"/>
    <w:rsid w:val="000D4342"/>
    <w:rsid w:val="000D48DE"/>
    <w:rsid w:val="000D4A28"/>
    <w:rsid w:val="000D56AF"/>
    <w:rsid w:val="000E2924"/>
    <w:rsid w:val="000E2E24"/>
    <w:rsid w:val="000E34B6"/>
    <w:rsid w:val="000E3E98"/>
    <w:rsid w:val="000E4108"/>
    <w:rsid w:val="000E553F"/>
    <w:rsid w:val="000F0553"/>
    <w:rsid w:val="000F30BB"/>
    <w:rsid w:val="000F4581"/>
    <w:rsid w:val="000F6213"/>
    <w:rsid w:val="00101948"/>
    <w:rsid w:val="0010379B"/>
    <w:rsid w:val="00104D90"/>
    <w:rsid w:val="00106523"/>
    <w:rsid w:val="0011488B"/>
    <w:rsid w:val="00115043"/>
    <w:rsid w:val="00116623"/>
    <w:rsid w:val="00121195"/>
    <w:rsid w:val="0012130D"/>
    <w:rsid w:val="001239BE"/>
    <w:rsid w:val="00125866"/>
    <w:rsid w:val="00130912"/>
    <w:rsid w:val="00133FC3"/>
    <w:rsid w:val="001367F2"/>
    <w:rsid w:val="0013727C"/>
    <w:rsid w:val="00137F7B"/>
    <w:rsid w:val="00140CC1"/>
    <w:rsid w:val="00147F76"/>
    <w:rsid w:val="0015399A"/>
    <w:rsid w:val="00153BB5"/>
    <w:rsid w:val="00154295"/>
    <w:rsid w:val="001548E7"/>
    <w:rsid w:val="00157FAD"/>
    <w:rsid w:val="00164913"/>
    <w:rsid w:val="001650E4"/>
    <w:rsid w:val="00167564"/>
    <w:rsid w:val="0017030D"/>
    <w:rsid w:val="00172D32"/>
    <w:rsid w:val="00173EC4"/>
    <w:rsid w:val="001750B5"/>
    <w:rsid w:val="00177CB5"/>
    <w:rsid w:val="00181590"/>
    <w:rsid w:val="0018617B"/>
    <w:rsid w:val="00186E93"/>
    <w:rsid w:val="0019000F"/>
    <w:rsid w:val="00190A94"/>
    <w:rsid w:val="00194427"/>
    <w:rsid w:val="00195B5B"/>
    <w:rsid w:val="001A0178"/>
    <w:rsid w:val="001A0425"/>
    <w:rsid w:val="001A0CAA"/>
    <w:rsid w:val="001A1545"/>
    <w:rsid w:val="001A3336"/>
    <w:rsid w:val="001A46BA"/>
    <w:rsid w:val="001A4D16"/>
    <w:rsid w:val="001B3480"/>
    <w:rsid w:val="001B506F"/>
    <w:rsid w:val="001B6C5A"/>
    <w:rsid w:val="001B7ABA"/>
    <w:rsid w:val="001B7B5F"/>
    <w:rsid w:val="001C3106"/>
    <w:rsid w:val="001C57ED"/>
    <w:rsid w:val="001C640E"/>
    <w:rsid w:val="001C644C"/>
    <w:rsid w:val="001C74E5"/>
    <w:rsid w:val="001C7F2E"/>
    <w:rsid w:val="001D03FE"/>
    <w:rsid w:val="001D1AA6"/>
    <w:rsid w:val="001D228E"/>
    <w:rsid w:val="001D4009"/>
    <w:rsid w:val="001D47EB"/>
    <w:rsid w:val="001D483E"/>
    <w:rsid w:val="001D6E0F"/>
    <w:rsid w:val="001D6E26"/>
    <w:rsid w:val="001D76EE"/>
    <w:rsid w:val="001E296F"/>
    <w:rsid w:val="001E302B"/>
    <w:rsid w:val="001E5508"/>
    <w:rsid w:val="001E5E82"/>
    <w:rsid w:val="001E692B"/>
    <w:rsid w:val="001E7600"/>
    <w:rsid w:val="001F14E6"/>
    <w:rsid w:val="001F43A6"/>
    <w:rsid w:val="001F491A"/>
    <w:rsid w:val="001F4AAC"/>
    <w:rsid w:val="001F514F"/>
    <w:rsid w:val="001F5177"/>
    <w:rsid w:val="001F7972"/>
    <w:rsid w:val="00202605"/>
    <w:rsid w:val="00204AEE"/>
    <w:rsid w:val="00206B95"/>
    <w:rsid w:val="00210BB3"/>
    <w:rsid w:val="00211B44"/>
    <w:rsid w:val="0021242D"/>
    <w:rsid w:val="00213773"/>
    <w:rsid w:val="002137C7"/>
    <w:rsid w:val="00216458"/>
    <w:rsid w:val="002213C2"/>
    <w:rsid w:val="002221E3"/>
    <w:rsid w:val="002252D5"/>
    <w:rsid w:val="00225D66"/>
    <w:rsid w:val="00226944"/>
    <w:rsid w:val="002306A2"/>
    <w:rsid w:val="0023079C"/>
    <w:rsid w:val="00230EC6"/>
    <w:rsid w:val="00231767"/>
    <w:rsid w:val="00231839"/>
    <w:rsid w:val="002345BE"/>
    <w:rsid w:val="002348E8"/>
    <w:rsid w:val="00235369"/>
    <w:rsid w:val="0023567A"/>
    <w:rsid w:val="002427F1"/>
    <w:rsid w:val="00247774"/>
    <w:rsid w:val="00251981"/>
    <w:rsid w:val="00261888"/>
    <w:rsid w:val="00262700"/>
    <w:rsid w:val="00264663"/>
    <w:rsid w:val="002655E0"/>
    <w:rsid w:val="00265B76"/>
    <w:rsid w:val="00266E4C"/>
    <w:rsid w:val="0027075F"/>
    <w:rsid w:val="002729A3"/>
    <w:rsid w:val="00274CA8"/>
    <w:rsid w:val="00274CB3"/>
    <w:rsid w:val="0028098B"/>
    <w:rsid w:val="00281E77"/>
    <w:rsid w:val="00282D14"/>
    <w:rsid w:val="002840EB"/>
    <w:rsid w:val="00284FEB"/>
    <w:rsid w:val="002869AF"/>
    <w:rsid w:val="00290B98"/>
    <w:rsid w:val="00292D4C"/>
    <w:rsid w:val="00292F17"/>
    <w:rsid w:val="0029442F"/>
    <w:rsid w:val="002959C6"/>
    <w:rsid w:val="00295DC2"/>
    <w:rsid w:val="00296BBC"/>
    <w:rsid w:val="002A341E"/>
    <w:rsid w:val="002A3BDC"/>
    <w:rsid w:val="002A4790"/>
    <w:rsid w:val="002A62AF"/>
    <w:rsid w:val="002A64C0"/>
    <w:rsid w:val="002B2173"/>
    <w:rsid w:val="002B3055"/>
    <w:rsid w:val="002B7CF6"/>
    <w:rsid w:val="002D162A"/>
    <w:rsid w:val="002D6342"/>
    <w:rsid w:val="002D75D3"/>
    <w:rsid w:val="002E12AA"/>
    <w:rsid w:val="002E4726"/>
    <w:rsid w:val="002E756D"/>
    <w:rsid w:val="002F26CF"/>
    <w:rsid w:val="002F444D"/>
    <w:rsid w:val="002F48FC"/>
    <w:rsid w:val="002F63A1"/>
    <w:rsid w:val="00301830"/>
    <w:rsid w:val="003023C7"/>
    <w:rsid w:val="003027FF"/>
    <w:rsid w:val="00302968"/>
    <w:rsid w:val="00304E4C"/>
    <w:rsid w:val="00304FE0"/>
    <w:rsid w:val="00311199"/>
    <w:rsid w:val="00314446"/>
    <w:rsid w:val="0031478A"/>
    <w:rsid w:val="0031626E"/>
    <w:rsid w:val="003166D4"/>
    <w:rsid w:val="003179AF"/>
    <w:rsid w:val="00321579"/>
    <w:rsid w:val="003236CD"/>
    <w:rsid w:val="0033396A"/>
    <w:rsid w:val="00336528"/>
    <w:rsid w:val="00337112"/>
    <w:rsid w:val="003415D9"/>
    <w:rsid w:val="00341EFF"/>
    <w:rsid w:val="003421DE"/>
    <w:rsid w:val="00342BD3"/>
    <w:rsid w:val="003448FF"/>
    <w:rsid w:val="003467A6"/>
    <w:rsid w:val="00346C6E"/>
    <w:rsid w:val="003504C1"/>
    <w:rsid w:val="00351DDB"/>
    <w:rsid w:val="003551D7"/>
    <w:rsid w:val="0035629D"/>
    <w:rsid w:val="00362B0A"/>
    <w:rsid w:val="00367294"/>
    <w:rsid w:val="00367C89"/>
    <w:rsid w:val="00370213"/>
    <w:rsid w:val="00375D70"/>
    <w:rsid w:val="00377142"/>
    <w:rsid w:val="00382937"/>
    <w:rsid w:val="00383F41"/>
    <w:rsid w:val="003844A9"/>
    <w:rsid w:val="00384C2D"/>
    <w:rsid w:val="003852B8"/>
    <w:rsid w:val="0038564F"/>
    <w:rsid w:val="00387D85"/>
    <w:rsid w:val="00390CCE"/>
    <w:rsid w:val="0039157E"/>
    <w:rsid w:val="00392279"/>
    <w:rsid w:val="003922AD"/>
    <w:rsid w:val="003A12AD"/>
    <w:rsid w:val="003A5E88"/>
    <w:rsid w:val="003A691B"/>
    <w:rsid w:val="003A7869"/>
    <w:rsid w:val="003B0D5F"/>
    <w:rsid w:val="003B18A2"/>
    <w:rsid w:val="003B21C2"/>
    <w:rsid w:val="003B2A13"/>
    <w:rsid w:val="003B3F83"/>
    <w:rsid w:val="003B7A6A"/>
    <w:rsid w:val="003C103A"/>
    <w:rsid w:val="003C5DB3"/>
    <w:rsid w:val="003D4CDC"/>
    <w:rsid w:val="003D7E08"/>
    <w:rsid w:val="003E1811"/>
    <w:rsid w:val="003E1CE1"/>
    <w:rsid w:val="003E3599"/>
    <w:rsid w:val="003E7FFE"/>
    <w:rsid w:val="003F1C8F"/>
    <w:rsid w:val="003F35D6"/>
    <w:rsid w:val="0040154D"/>
    <w:rsid w:val="00402874"/>
    <w:rsid w:val="0040376F"/>
    <w:rsid w:val="004040EC"/>
    <w:rsid w:val="004043C2"/>
    <w:rsid w:val="00410C83"/>
    <w:rsid w:val="004131BB"/>
    <w:rsid w:val="004138F3"/>
    <w:rsid w:val="00414062"/>
    <w:rsid w:val="00417F2B"/>
    <w:rsid w:val="00417F5D"/>
    <w:rsid w:val="00421CC3"/>
    <w:rsid w:val="00423FBF"/>
    <w:rsid w:val="00424936"/>
    <w:rsid w:val="004308AC"/>
    <w:rsid w:val="00431C93"/>
    <w:rsid w:val="00435923"/>
    <w:rsid w:val="00441C47"/>
    <w:rsid w:val="00442A6F"/>
    <w:rsid w:val="00442DC4"/>
    <w:rsid w:val="00443510"/>
    <w:rsid w:val="00443AD2"/>
    <w:rsid w:val="004441F4"/>
    <w:rsid w:val="0044502A"/>
    <w:rsid w:val="00445AE2"/>
    <w:rsid w:val="00445D91"/>
    <w:rsid w:val="0044641E"/>
    <w:rsid w:val="0045029B"/>
    <w:rsid w:val="00454341"/>
    <w:rsid w:val="004561B1"/>
    <w:rsid w:val="0045760D"/>
    <w:rsid w:val="0046591D"/>
    <w:rsid w:val="00467D90"/>
    <w:rsid w:val="00471B8E"/>
    <w:rsid w:val="004730E1"/>
    <w:rsid w:val="00475428"/>
    <w:rsid w:val="00477CD5"/>
    <w:rsid w:val="004800E5"/>
    <w:rsid w:val="00483217"/>
    <w:rsid w:val="00484274"/>
    <w:rsid w:val="00484C06"/>
    <w:rsid w:val="00494DBC"/>
    <w:rsid w:val="00496D2B"/>
    <w:rsid w:val="004A06F6"/>
    <w:rsid w:val="004A21CF"/>
    <w:rsid w:val="004B2889"/>
    <w:rsid w:val="004B3166"/>
    <w:rsid w:val="004C0E02"/>
    <w:rsid w:val="004D0B45"/>
    <w:rsid w:val="004D4B55"/>
    <w:rsid w:val="004D5E2E"/>
    <w:rsid w:val="004D62A4"/>
    <w:rsid w:val="004D7DC9"/>
    <w:rsid w:val="004E00D7"/>
    <w:rsid w:val="004E04BA"/>
    <w:rsid w:val="004E0BFD"/>
    <w:rsid w:val="004E48FD"/>
    <w:rsid w:val="004E6378"/>
    <w:rsid w:val="004E79CA"/>
    <w:rsid w:val="004F04AF"/>
    <w:rsid w:val="004F5DBE"/>
    <w:rsid w:val="004F77C5"/>
    <w:rsid w:val="004F7B60"/>
    <w:rsid w:val="00501C79"/>
    <w:rsid w:val="00503B00"/>
    <w:rsid w:val="00505ABF"/>
    <w:rsid w:val="00505C55"/>
    <w:rsid w:val="0050626C"/>
    <w:rsid w:val="0051550D"/>
    <w:rsid w:val="005163D8"/>
    <w:rsid w:val="00516DB2"/>
    <w:rsid w:val="0051783D"/>
    <w:rsid w:val="00517D02"/>
    <w:rsid w:val="00520DD2"/>
    <w:rsid w:val="005216CB"/>
    <w:rsid w:val="0052791E"/>
    <w:rsid w:val="00531497"/>
    <w:rsid w:val="00533085"/>
    <w:rsid w:val="00535A62"/>
    <w:rsid w:val="005370BB"/>
    <w:rsid w:val="00540D3E"/>
    <w:rsid w:val="00545B06"/>
    <w:rsid w:val="00545C0D"/>
    <w:rsid w:val="0055077F"/>
    <w:rsid w:val="00553B9D"/>
    <w:rsid w:val="00554652"/>
    <w:rsid w:val="00557AA3"/>
    <w:rsid w:val="00560815"/>
    <w:rsid w:val="00563FE5"/>
    <w:rsid w:val="005745F0"/>
    <w:rsid w:val="0057483C"/>
    <w:rsid w:val="005751B4"/>
    <w:rsid w:val="005753CF"/>
    <w:rsid w:val="00575B71"/>
    <w:rsid w:val="0057785B"/>
    <w:rsid w:val="00577A92"/>
    <w:rsid w:val="005809DA"/>
    <w:rsid w:val="00580A2F"/>
    <w:rsid w:val="00582A8D"/>
    <w:rsid w:val="00583349"/>
    <w:rsid w:val="00585B2E"/>
    <w:rsid w:val="00585DCD"/>
    <w:rsid w:val="005864A7"/>
    <w:rsid w:val="00592055"/>
    <w:rsid w:val="0059333F"/>
    <w:rsid w:val="005964E2"/>
    <w:rsid w:val="0059707C"/>
    <w:rsid w:val="00597CBF"/>
    <w:rsid w:val="005A083C"/>
    <w:rsid w:val="005A10B5"/>
    <w:rsid w:val="005A39C3"/>
    <w:rsid w:val="005A549E"/>
    <w:rsid w:val="005A6B58"/>
    <w:rsid w:val="005A6C2F"/>
    <w:rsid w:val="005B3C41"/>
    <w:rsid w:val="005B3DF4"/>
    <w:rsid w:val="005B5AEB"/>
    <w:rsid w:val="005B5FF2"/>
    <w:rsid w:val="005B705E"/>
    <w:rsid w:val="005B71A9"/>
    <w:rsid w:val="005B7A34"/>
    <w:rsid w:val="005C1A49"/>
    <w:rsid w:val="005C4600"/>
    <w:rsid w:val="005C4985"/>
    <w:rsid w:val="005C5360"/>
    <w:rsid w:val="005C54C2"/>
    <w:rsid w:val="005C5FD4"/>
    <w:rsid w:val="005C6D6D"/>
    <w:rsid w:val="005C713B"/>
    <w:rsid w:val="005D0C1C"/>
    <w:rsid w:val="005E0CE8"/>
    <w:rsid w:val="005E1316"/>
    <w:rsid w:val="005E1987"/>
    <w:rsid w:val="005E2BD9"/>
    <w:rsid w:val="005E2E37"/>
    <w:rsid w:val="005E2EC3"/>
    <w:rsid w:val="005E5562"/>
    <w:rsid w:val="005E7C09"/>
    <w:rsid w:val="005F1975"/>
    <w:rsid w:val="005F39C5"/>
    <w:rsid w:val="005F3EDE"/>
    <w:rsid w:val="005F4E5F"/>
    <w:rsid w:val="005F68E1"/>
    <w:rsid w:val="005F6BAA"/>
    <w:rsid w:val="00601480"/>
    <w:rsid w:val="00602406"/>
    <w:rsid w:val="006048BD"/>
    <w:rsid w:val="00604A09"/>
    <w:rsid w:val="00606239"/>
    <w:rsid w:val="00606A8B"/>
    <w:rsid w:val="00606CFA"/>
    <w:rsid w:val="006102B1"/>
    <w:rsid w:val="0061037B"/>
    <w:rsid w:val="0061041A"/>
    <w:rsid w:val="0061226E"/>
    <w:rsid w:val="00612EA1"/>
    <w:rsid w:val="00613269"/>
    <w:rsid w:val="00615CDE"/>
    <w:rsid w:val="00615FCA"/>
    <w:rsid w:val="00620024"/>
    <w:rsid w:val="00622F65"/>
    <w:rsid w:val="00623B26"/>
    <w:rsid w:val="006266A2"/>
    <w:rsid w:val="006276E1"/>
    <w:rsid w:val="006278AD"/>
    <w:rsid w:val="00630648"/>
    <w:rsid w:val="006311E4"/>
    <w:rsid w:val="00643469"/>
    <w:rsid w:val="0064691D"/>
    <w:rsid w:val="00646BF1"/>
    <w:rsid w:val="00647CBC"/>
    <w:rsid w:val="006514AA"/>
    <w:rsid w:val="0065214B"/>
    <w:rsid w:val="00652640"/>
    <w:rsid w:val="00652F51"/>
    <w:rsid w:val="00653226"/>
    <w:rsid w:val="00654072"/>
    <w:rsid w:val="0065439A"/>
    <w:rsid w:val="00657A73"/>
    <w:rsid w:val="0066008F"/>
    <w:rsid w:val="006611ED"/>
    <w:rsid w:val="006612D0"/>
    <w:rsid w:val="00662FF3"/>
    <w:rsid w:val="0066374F"/>
    <w:rsid w:val="00667342"/>
    <w:rsid w:val="0067253E"/>
    <w:rsid w:val="00672B27"/>
    <w:rsid w:val="00676AC7"/>
    <w:rsid w:val="0068335F"/>
    <w:rsid w:val="00686F9A"/>
    <w:rsid w:val="006879AC"/>
    <w:rsid w:val="00690029"/>
    <w:rsid w:val="006A5D27"/>
    <w:rsid w:val="006A637C"/>
    <w:rsid w:val="006A651D"/>
    <w:rsid w:val="006B06A8"/>
    <w:rsid w:val="006B0FD0"/>
    <w:rsid w:val="006B4DB7"/>
    <w:rsid w:val="006B589F"/>
    <w:rsid w:val="006C1E05"/>
    <w:rsid w:val="006D3097"/>
    <w:rsid w:val="006D3589"/>
    <w:rsid w:val="006D7D39"/>
    <w:rsid w:val="006E09D1"/>
    <w:rsid w:val="006E244F"/>
    <w:rsid w:val="006E43DD"/>
    <w:rsid w:val="006E482D"/>
    <w:rsid w:val="006E6CB2"/>
    <w:rsid w:val="006E71F7"/>
    <w:rsid w:val="006F0A39"/>
    <w:rsid w:val="006F1619"/>
    <w:rsid w:val="006F45D2"/>
    <w:rsid w:val="00700009"/>
    <w:rsid w:val="00701386"/>
    <w:rsid w:val="00701D0B"/>
    <w:rsid w:val="0070496D"/>
    <w:rsid w:val="007053D1"/>
    <w:rsid w:val="00706545"/>
    <w:rsid w:val="007123FA"/>
    <w:rsid w:val="00717757"/>
    <w:rsid w:val="007218E8"/>
    <w:rsid w:val="007245EF"/>
    <w:rsid w:val="00725490"/>
    <w:rsid w:val="007256D1"/>
    <w:rsid w:val="00727284"/>
    <w:rsid w:val="007303F9"/>
    <w:rsid w:val="00730BF2"/>
    <w:rsid w:val="007342C6"/>
    <w:rsid w:val="00736717"/>
    <w:rsid w:val="007404E4"/>
    <w:rsid w:val="00742D62"/>
    <w:rsid w:val="00747F9F"/>
    <w:rsid w:val="007537DF"/>
    <w:rsid w:val="007542D1"/>
    <w:rsid w:val="00755AC6"/>
    <w:rsid w:val="0075783A"/>
    <w:rsid w:val="00757F20"/>
    <w:rsid w:val="0076314A"/>
    <w:rsid w:val="00763286"/>
    <w:rsid w:val="007639FC"/>
    <w:rsid w:val="00765F75"/>
    <w:rsid w:val="0077350E"/>
    <w:rsid w:val="00773D5D"/>
    <w:rsid w:val="007750B4"/>
    <w:rsid w:val="00775B4B"/>
    <w:rsid w:val="0077696D"/>
    <w:rsid w:val="00777661"/>
    <w:rsid w:val="00777B9A"/>
    <w:rsid w:val="00780B3E"/>
    <w:rsid w:val="00785B08"/>
    <w:rsid w:val="007863E1"/>
    <w:rsid w:val="0078745C"/>
    <w:rsid w:val="00787854"/>
    <w:rsid w:val="00787C40"/>
    <w:rsid w:val="00787FF2"/>
    <w:rsid w:val="00791439"/>
    <w:rsid w:val="00792900"/>
    <w:rsid w:val="007940AB"/>
    <w:rsid w:val="00797C7E"/>
    <w:rsid w:val="007A5894"/>
    <w:rsid w:val="007A6989"/>
    <w:rsid w:val="007B039E"/>
    <w:rsid w:val="007B0BCB"/>
    <w:rsid w:val="007B24FC"/>
    <w:rsid w:val="007B59CE"/>
    <w:rsid w:val="007C0C14"/>
    <w:rsid w:val="007C0C8B"/>
    <w:rsid w:val="007C2943"/>
    <w:rsid w:val="007C295E"/>
    <w:rsid w:val="007C2DD1"/>
    <w:rsid w:val="007C34D9"/>
    <w:rsid w:val="007C4E05"/>
    <w:rsid w:val="007C5218"/>
    <w:rsid w:val="007C6EE0"/>
    <w:rsid w:val="007D2222"/>
    <w:rsid w:val="007D389A"/>
    <w:rsid w:val="007D43BA"/>
    <w:rsid w:val="007D57D2"/>
    <w:rsid w:val="007E295F"/>
    <w:rsid w:val="007E4CD8"/>
    <w:rsid w:val="007E6F3E"/>
    <w:rsid w:val="007F2ACF"/>
    <w:rsid w:val="007F623F"/>
    <w:rsid w:val="007F7900"/>
    <w:rsid w:val="00800F2B"/>
    <w:rsid w:val="00801FE6"/>
    <w:rsid w:val="00806195"/>
    <w:rsid w:val="00806EFE"/>
    <w:rsid w:val="00807FFE"/>
    <w:rsid w:val="00810353"/>
    <w:rsid w:val="0081267E"/>
    <w:rsid w:val="008147CE"/>
    <w:rsid w:val="00815F81"/>
    <w:rsid w:val="0082123F"/>
    <w:rsid w:val="00821341"/>
    <w:rsid w:val="008272DD"/>
    <w:rsid w:val="00834C7C"/>
    <w:rsid w:val="00835552"/>
    <w:rsid w:val="0084040F"/>
    <w:rsid w:val="00840997"/>
    <w:rsid w:val="00842AF9"/>
    <w:rsid w:val="00844EFA"/>
    <w:rsid w:val="00850F6D"/>
    <w:rsid w:val="00851257"/>
    <w:rsid w:val="00854C3B"/>
    <w:rsid w:val="008551F8"/>
    <w:rsid w:val="0085641B"/>
    <w:rsid w:val="008570F0"/>
    <w:rsid w:val="00857EC4"/>
    <w:rsid w:val="00864F9B"/>
    <w:rsid w:val="00867CE5"/>
    <w:rsid w:val="00867F11"/>
    <w:rsid w:val="00873174"/>
    <w:rsid w:val="008736A2"/>
    <w:rsid w:val="00876F24"/>
    <w:rsid w:val="008803D6"/>
    <w:rsid w:val="008839D6"/>
    <w:rsid w:val="0088509B"/>
    <w:rsid w:val="008863E8"/>
    <w:rsid w:val="00886D7B"/>
    <w:rsid w:val="00886F5D"/>
    <w:rsid w:val="00890203"/>
    <w:rsid w:val="00892EF5"/>
    <w:rsid w:val="00895713"/>
    <w:rsid w:val="00896C7A"/>
    <w:rsid w:val="00897966"/>
    <w:rsid w:val="008A15D3"/>
    <w:rsid w:val="008A3C1D"/>
    <w:rsid w:val="008A3FEA"/>
    <w:rsid w:val="008A5BCE"/>
    <w:rsid w:val="008A6C69"/>
    <w:rsid w:val="008B172B"/>
    <w:rsid w:val="008B3017"/>
    <w:rsid w:val="008B470A"/>
    <w:rsid w:val="008B4C74"/>
    <w:rsid w:val="008B65F5"/>
    <w:rsid w:val="008C1AD6"/>
    <w:rsid w:val="008C2748"/>
    <w:rsid w:val="008C3E3F"/>
    <w:rsid w:val="008D47CE"/>
    <w:rsid w:val="008D4A31"/>
    <w:rsid w:val="008D74E9"/>
    <w:rsid w:val="008D7965"/>
    <w:rsid w:val="008E18A4"/>
    <w:rsid w:val="008E523D"/>
    <w:rsid w:val="008F058B"/>
    <w:rsid w:val="008F3779"/>
    <w:rsid w:val="008F69EE"/>
    <w:rsid w:val="00900AF1"/>
    <w:rsid w:val="00901795"/>
    <w:rsid w:val="009025F3"/>
    <w:rsid w:val="009031F8"/>
    <w:rsid w:val="009076B9"/>
    <w:rsid w:val="00907BDB"/>
    <w:rsid w:val="0091137D"/>
    <w:rsid w:val="0091689F"/>
    <w:rsid w:val="00920D75"/>
    <w:rsid w:val="009243EB"/>
    <w:rsid w:val="009310F4"/>
    <w:rsid w:val="00934BDA"/>
    <w:rsid w:val="00935B4E"/>
    <w:rsid w:val="009373DC"/>
    <w:rsid w:val="009405A2"/>
    <w:rsid w:val="00942B4D"/>
    <w:rsid w:val="00944F2D"/>
    <w:rsid w:val="009464BB"/>
    <w:rsid w:val="00946635"/>
    <w:rsid w:val="00952523"/>
    <w:rsid w:val="00953AE1"/>
    <w:rsid w:val="00956F0B"/>
    <w:rsid w:val="009640F9"/>
    <w:rsid w:val="0096496E"/>
    <w:rsid w:val="009704E2"/>
    <w:rsid w:val="00970F86"/>
    <w:rsid w:val="00971B47"/>
    <w:rsid w:val="00974055"/>
    <w:rsid w:val="009762EA"/>
    <w:rsid w:val="009770DF"/>
    <w:rsid w:val="009814F3"/>
    <w:rsid w:val="009820BD"/>
    <w:rsid w:val="00982149"/>
    <w:rsid w:val="00983CA0"/>
    <w:rsid w:val="00986062"/>
    <w:rsid w:val="00993262"/>
    <w:rsid w:val="00996A8F"/>
    <w:rsid w:val="00997CFF"/>
    <w:rsid w:val="009A30A9"/>
    <w:rsid w:val="009A5E32"/>
    <w:rsid w:val="009B05D4"/>
    <w:rsid w:val="009B226C"/>
    <w:rsid w:val="009B3DA6"/>
    <w:rsid w:val="009B54F8"/>
    <w:rsid w:val="009B6D99"/>
    <w:rsid w:val="009B6FB1"/>
    <w:rsid w:val="009C0207"/>
    <w:rsid w:val="009C1FB5"/>
    <w:rsid w:val="009C4FAD"/>
    <w:rsid w:val="009C5074"/>
    <w:rsid w:val="009C6217"/>
    <w:rsid w:val="009D0D95"/>
    <w:rsid w:val="009D3F82"/>
    <w:rsid w:val="009D4427"/>
    <w:rsid w:val="009D5412"/>
    <w:rsid w:val="009D7565"/>
    <w:rsid w:val="009E228D"/>
    <w:rsid w:val="009E37E6"/>
    <w:rsid w:val="009E62C5"/>
    <w:rsid w:val="009F3563"/>
    <w:rsid w:val="009F3C84"/>
    <w:rsid w:val="009F51F4"/>
    <w:rsid w:val="009F7612"/>
    <w:rsid w:val="00A01ED6"/>
    <w:rsid w:val="00A03163"/>
    <w:rsid w:val="00A03720"/>
    <w:rsid w:val="00A05DED"/>
    <w:rsid w:val="00A06371"/>
    <w:rsid w:val="00A06CCE"/>
    <w:rsid w:val="00A072D2"/>
    <w:rsid w:val="00A10803"/>
    <w:rsid w:val="00A13C67"/>
    <w:rsid w:val="00A16663"/>
    <w:rsid w:val="00A21BA6"/>
    <w:rsid w:val="00A22400"/>
    <w:rsid w:val="00A22B4E"/>
    <w:rsid w:val="00A23A2D"/>
    <w:rsid w:val="00A2722A"/>
    <w:rsid w:val="00A303CB"/>
    <w:rsid w:val="00A3243E"/>
    <w:rsid w:val="00A3257C"/>
    <w:rsid w:val="00A333E8"/>
    <w:rsid w:val="00A34B93"/>
    <w:rsid w:val="00A34D90"/>
    <w:rsid w:val="00A419DB"/>
    <w:rsid w:val="00A4535B"/>
    <w:rsid w:val="00A52FAC"/>
    <w:rsid w:val="00A55578"/>
    <w:rsid w:val="00A56653"/>
    <w:rsid w:val="00A56B45"/>
    <w:rsid w:val="00A624AC"/>
    <w:rsid w:val="00A65874"/>
    <w:rsid w:val="00A6744C"/>
    <w:rsid w:val="00A67550"/>
    <w:rsid w:val="00A701B3"/>
    <w:rsid w:val="00A7145A"/>
    <w:rsid w:val="00A71CAD"/>
    <w:rsid w:val="00A72DA9"/>
    <w:rsid w:val="00A76085"/>
    <w:rsid w:val="00A81015"/>
    <w:rsid w:val="00A85713"/>
    <w:rsid w:val="00A86622"/>
    <w:rsid w:val="00A86783"/>
    <w:rsid w:val="00A93441"/>
    <w:rsid w:val="00A948CA"/>
    <w:rsid w:val="00A952C6"/>
    <w:rsid w:val="00A9569E"/>
    <w:rsid w:val="00A96716"/>
    <w:rsid w:val="00AA0B91"/>
    <w:rsid w:val="00AA1892"/>
    <w:rsid w:val="00AA1E11"/>
    <w:rsid w:val="00AA3F33"/>
    <w:rsid w:val="00AA623B"/>
    <w:rsid w:val="00AA7C6B"/>
    <w:rsid w:val="00AB0FB7"/>
    <w:rsid w:val="00AB255C"/>
    <w:rsid w:val="00AB3381"/>
    <w:rsid w:val="00AB675F"/>
    <w:rsid w:val="00AC004C"/>
    <w:rsid w:val="00AC3C4F"/>
    <w:rsid w:val="00AC58DC"/>
    <w:rsid w:val="00AC605F"/>
    <w:rsid w:val="00AD585F"/>
    <w:rsid w:val="00AD6BA8"/>
    <w:rsid w:val="00AD7BB9"/>
    <w:rsid w:val="00AE2AA5"/>
    <w:rsid w:val="00AE49E7"/>
    <w:rsid w:val="00AE4B27"/>
    <w:rsid w:val="00AE5A6D"/>
    <w:rsid w:val="00AF6558"/>
    <w:rsid w:val="00AF76FA"/>
    <w:rsid w:val="00B00212"/>
    <w:rsid w:val="00B011C0"/>
    <w:rsid w:val="00B024B4"/>
    <w:rsid w:val="00B025AA"/>
    <w:rsid w:val="00B02D4F"/>
    <w:rsid w:val="00B07AA0"/>
    <w:rsid w:val="00B13BC5"/>
    <w:rsid w:val="00B13DE5"/>
    <w:rsid w:val="00B141DC"/>
    <w:rsid w:val="00B1502A"/>
    <w:rsid w:val="00B150F2"/>
    <w:rsid w:val="00B176E2"/>
    <w:rsid w:val="00B20437"/>
    <w:rsid w:val="00B212DE"/>
    <w:rsid w:val="00B249E0"/>
    <w:rsid w:val="00B272B2"/>
    <w:rsid w:val="00B3026D"/>
    <w:rsid w:val="00B313DD"/>
    <w:rsid w:val="00B3147A"/>
    <w:rsid w:val="00B324DF"/>
    <w:rsid w:val="00B32EAF"/>
    <w:rsid w:val="00B35B1D"/>
    <w:rsid w:val="00B37117"/>
    <w:rsid w:val="00B375CE"/>
    <w:rsid w:val="00B408F1"/>
    <w:rsid w:val="00B40BBF"/>
    <w:rsid w:val="00B410D8"/>
    <w:rsid w:val="00B42028"/>
    <w:rsid w:val="00B43CF8"/>
    <w:rsid w:val="00B45CC8"/>
    <w:rsid w:val="00B46688"/>
    <w:rsid w:val="00B4688B"/>
    <w:rsid w:val="00B46AF3"/>
    <w:rsid w:val="00B56C16"/>
    <w:rsid w:val="00B60358"/>
    <w:rsid w:val="00B62063"/>
    <w:rsid w:val="00B63189"/>
    <w:rsid w:val="00B63302"/>
    <w:rsid w:val="00B63966"/>
    <w:rsid w:val="00B664BE"/>
    <w:rsid w:val="00B67F59"/>
    <w:rsid w:val="00B67F84"/>
    <w:rsid w:val="00B73B6F"/>
    <w:rsid w:val="00B762DB"/>
    <w:rsid w:val="00B80370"/>
    <w:rsid w:val="00B808D9"/>
    <w:rsid w:val="00B80E4D"/>
    <w:rsid w:val="00B80FFD"/>
    <w:rsid w:val="00B81B0A"/>
    <w:rsid w:val="00B86DA4"/>
    <w:rsid w:val="00B87A41"/>
    <w:rsid w:val="00B91A2F"/>
    <w:rsid w:val="00B96640"/>
    <w:rsid w:val="00B96702"/>
    <w:rsid w:val="00BA02F4"/>
    <w:rsid w:val="00BA0DF1"/>
    <w:rsid w:val="00BA46A0"/>
    <w:rsid w:val="00BA5B0A"/>
    <w:rsid w:val="00BA7F39"/>
    <w:rsid w:val="00BB1F78"/>
    <w:rsid w:val="00BB355A"/>
    <w:rsid w:val="00BB421A"/>
    <w:rsid w:val="00BB50F7"/>
    <w:rsid w:val="00BB51CD"/>
    <w:rsid w:val="00BB5714"/>
    <w:rsid w:val="00BB595D"/>
    <w:rsid w:val="00BB78B7"/>
    <w:rsid w:val="00BC2777"/>
    <w:rsid w:val="00BC3539"/>
    <w:rsid w:val="00BC37DD"/>
    <w:rsid w:val="00BC5A69"/>
    <w:rsid w:val="00BC5D7C"/>
    <w:rsid w:val="00BC64A7"/>
    <w:rsid w:val="00BC706C"/>
    <w:rsid w:val="00BD01F6"/>
    <w:rsid w:val="00BD15F0"/>
    <w:rsid w:val="00BD4D6B"/>
    <w:rsid w:val="00BD4EEC"/>
    <w:rsid w:val="00BE11FF"/>
    <w:rsid w:val="00BE12DE"/>
    <w:rsid w:val="00BE29C5"/>
    <w:rsid w:val="00BF07A3"/>
    <w:rsid w:val="00BF5189"/>
    <w:rsid w:val="00BF5E73"/>
    <w:rsid w:val="00BF6E3E"/>
    <w:rsid w:val="00BF72A8"/>
    <w:rsid w:val="00C02226"/>
    <w:rsid w:val="00C04D00"/>
    <w:rsid w:val="00C0666E"/>
    <w:rsid w:val="00C07826"/>
    <w:rsid w:val="00C11AD6"/>
    <w:rsid w:val="00C1259A"/>
    <w:rsid w:val="00C14338"/>
    <w:rsid w:val="00C2050B"/>
    <w:rsid w:val="00C2370D"/>
    <w:rsid w:val="00C23A82"/>
    <w:rsid w:val="00C255B7"/>
    <w:rsid w:val="00C32988"/>
    <w:rsid w:val="00C32B5B"/>
    <w:rsid w:val="00C34189"/>
    <w:rsid w:val="00C412D7"/>
    <w:rsid w:val="00C50364"/>
    <w:rsid w:val="00C5116D"/>
    <w:rsid w:val="00C5321F"/>
    <w:rsid w:val="00C54899"/>
    <w:rsid w:val="00C57F6E"/>
    <w:rsid w:val="00C6217D"/>
    <w:rsid w:val="00C63652"/>
    <w:rsid w:val="00C63678"/>
    <w:rsid w:val="00C70083"/>
    <w:rsid w:val="00C7203A"/>
    <w:rsid w:val="00C725C3"/>
    <w:rsid w:val="00C731EE"/>
    <w:rsid w:val="00C734CF"/>
    <w:rsid w:val="00C75829"/>
    <w:rsid w:val="00C7669A"/>
    <w:rsid w:val="00C7781E"/>
    <w:rsid w:val="00C850F5"/>
    <w:rsid w:val="00C86378"/>
    <w:rsid w:val="00C868C6"/>
    <w:rsid w:val="00C906F5"/>
    <w:rsid w:val="00C90710"/>
    <w:rsid w:val="00C93DC3"/>
    <w:rsid w:val="00C95526"/>
    <w:rsid w:val="00C97A1D"/>
    <w:rsid w:val="00CA132D"/>
    <w:rsid w:val="00CA1364"/>
    <w:rsid w:val="00CA196D"/>
    <w:rsid w:val="00CA2AD8"/>
    <w:rsid w:val="00CA36AC"/>
    <w:rsid w:val="00CB0B8A"/>
    <w:rsid w:val="00CB1101"/>
    <w:rsid w:val="00CB1F22"/>
    <w:rsid w:val="00CB303F"/>
    <w:rsid w:val="00CB3506"/>
    <w:rsid w:val="00CB4005"/>
    <w:rsid w:val="00CB4E48"/>
    <w:rsid w:val="00CB62AC"/>
    <w:rsid w:val="00CB74BC"/>
    <w:rsid w:val="00CC29B7"/>
    <w:rsid w:val="00CC2AF0"/>
    <w:rsid w:val="00CC65EF"/>
    <w:rsid w:val="00CC6721"/>
    <w:rsid w:val="00CC6CF9"/>
    <w:rsid w:val="00CC6FAC"/>
    <w:rsid w:val="00CC789F"/>
    <w:rsid w:val="00CD4368"/>
    <w:rsid w:val="00CD576B"/>
    <w:rsid w:val="00CD60DD"/>
    <w:rsid w:val="00CD7E81"/>
    <w:rsid w:val="00CE01B5"/>
    <w:rsid w:val="00CE3F19"/>
    <w:rsid w:val="00CE499F"/>
    <w:rsid w:val="00CE6B9E"/>
    <w:rsid w:val="00CF7D80"/>
    <w:rsid w:val="00D05D6E"/>
    <w:rsid w:val="00D06F9F"/>
    <w:rsid w:val="00D11BD1"/>
    <w:rsid w:val="00D1358B"/>
    <w:rsid w:val="00D13E46"/>
    <w:rsid w:val="00D13F9D"/>
    <w:rsid w:val="00D15555"/>
    <w:rsid w:val="00D233E9"/>
    <w:rsid w:val="00D239C6"/>
    <w:rsid w:val="00D25C18"/>
    <w:rsid w:val="00D27CEC"/>
    <w:rsid w:val="00D3197B"/>
    <w:rsid w:val="00D321AA"/>
    <w:rsid w:val="00D37506"/>
    <w:rsid w:val="00D37DCB"/>
    <w:rsid w:val="00D51EEB"/>
    <w:rsid w:val="00D52473"/>
    <w:rsid w:val="00D63AE1"/>
    <w:rsid w:val="00D646EB"/>
    <w:rsid w:val="00D64ED7"/>
    <w:rsid w:val="00D65971"/>
    <w:rsid w:val="00D670A8"/>
    <w:rsid w:val="00D71DAA"/>
    <w:rsid w:val="00D727EB"/>
    <w:rsid w:val="00D73281"/>
    <w:rsid w:val="00D74FFE"/>
    <w:rsid w:val="00D762B1"/>
    <w:rsid w:val="00D765A0"/>
    <w:rsid w:val="00D76A32"/>
    <w:rsid w:val="00D82046"/>
    <w:rsid w:val="00D84902"/>
    <w:rsid w:val="00D85BFD"/>
    <w:rsid w:val="00D865CD"/>
    <w:rsid w:val="00D8676D"/>
    <w:rsid w:val="00D87878"/>
    <w:rsid w:val="00D91453"/>
    <w:rsid w:val="00D9244F"/>
    <w:rsid w:val="00D92501"/>
    <w:rsid w:val="00D950D5"/>
    <w:rsid w:val="00D9719E"/>
    <w:rsid w:val="00DA0EEB"/>
    <w:rsid w:val="00DA1F54"/>
    <w:rsid w:val="00DA6A55"/>
    <w:rsid w:val="00DB10D3"/>
    <w:rsid w:val="00DB246E"/>
    <w:rsid w:val="00DB250A"/>
    <w:rsid w:val="00DB4DBE"/>
    <w:rsid w:val="00DC0AF2"/>
    <w:rsid w:val="00DC156C"/>
    <w:rsid w:val="00DC1A3D"/>
    <w:rsid w:val="00DC2948"/>
    <w:rsid w:val="00DC674F"/>
    <w:rsid w:val="00DC6F9B"/>
    <w:rsid w:val="00DC726B"/>
    <w:rsid w:val="00DC7381"/>
    <w:rsid w:val="00DD3F7D"/>
    <w:rsid w:val="00DD42BB"/>
    <w:rsid w:val="00DD475D"/>
    <w:rsid w:val="00DD498E"/>
    <w:rsid w:val="00DD4AE1"/>
    <w:rsid w:val="00DE413D"/>
    <w:rsid w:val="00DE49EB"/>
    <w:rsid w:val="00DE5472"/>
    <w:rsid w:val="00DF066B"/>
    <w:rsid w:val="00DF1017"/>
    <w:rsid w:val="00DF1DED"/>
    <w:rsid w:val="00DF3506"/>
    <w:rsid w:val="00DF4908"/>
    <w:rsid w:val="00E000B4"/>
    <w:rsid w:val="00E00DE2"/>
    <w:rsid w:val="00E01B0B"/>
    <w:rsid w:val="00E02B6D"/>
    <w:rsid w:val="00E030EA"/>
    <w:rsid w:val="00E03A0F"/>
    <w:rsid w:val="00E06AE9"/>
    <w:rsid w:val="00E1087F"/>
    <w:rsid w:val="00E14EE4"/>
    <w:rsid w:val="00E15041"/>
    <w:rsid w:val="00E16243"/>
    <w:rsid w:val="00E205F5"/>
    <w:rsid w:val="00E222D9"/>
    <w:rsid w:val="00E223E4"/>
    <w:rsid w:val="00E224F9"/>
    <w:rsid w:val="00E22CF2"/>
    <w:rsid w:val="00E26263"/>
    <w:rsid w:val="00E26E41"/>
    <w:rsid w:val="00E2759F"/>
    <w:rsid w:val="00E2794A"/>
    <w:rsid w:val="00E27ADA"/>
    <w:rsid w:val="00E3147B"/>
    <w:rsid w:val="00E407FA"/>
    <w:rsid w:val="00E4734A"/>
    <w:rsid w:val="00E56384"/>
    <w:rsid w:val="00E576C6"/>
    <w:rsid w:val="00E57B74"/>
    <w:rsid w:val="00E60B72"/>
    <w:rsid w:val="00E61D11"/>
    <w:rsid w:val="00E62AD4"/>
    <w:rsid w:val="00E63B9F"/>
    <w:rsid w:val="00E64611"/>
    <w:rsid w:val="00E72782"/>
    <w:rsid w:val="00E74690"/>
    <w:rsid w:val="00E74A3D"/>
    <w:rsid w:val="00E751FF"/>
    <w:rsid w:val="00E760F9"/>
    <w:rsid w:val="00E76905"/>
    <w:rsid w:val="00E816A7"/>
    <w:rsid w:val="00E81710"/>
    <w:rsid w:val="00E81907"/>
    <w:rsid w:val="00E826B2"/>
    <w:rsid w:val="00E82E2B"/>
    <w:rsid w:val="00E83410"/>
    <w:rsid w:val="00E835A7"/>
    <w:rsid w:val="00E83E46"/>
    <w:rsid w:val="00E85E6E"/>
    <w:rsid w:val="00E87DCE"/>
    <w:rsid w:val="00E9190F"/>
    <w:rsid w:val="00E95060"/>
    <w:rsid w:val="00E950B5"/>
    <w:rsid w:val="00E966B9"/>
    <w:rsid w:val="00EA0EBF"/>
    <w:rsid w:val="00EA2C2D"/>
    <w:rsid w:val="00EA2C94"/>
    <w:rsid w:val="00EA33DE"/>
    <w:rsid w:val="00EA44B0"/>
    <w:rsid w:val="00EA4532"/>
    <w:rsid w:val="00EB0318"/>
    <w:rsid w:val="00EB0FF7"/>
    <w:rsid w:val="00EB475A"/>
    <w:rsid w:val="00EB5CAC"/>
    <w:rsid w:val="00EB6F3D"/>
    <w:rsid w:val="00EC0DE6"/>
    <w:rsid w:val="00EC142A"/>
    <w:rsid w:val="00EC3C55"/>
    <w:rsid w:val="00EC4E3C"/>
    <w:rsid w:val="00EC53F2"/>
    <w:rsid w:val="00EC67E0"/>
    <w:rsid w:val="00EC7763"/>
    <w:rsid w:val="00EC780A"/>
    <w:rsid w:val="00ED1E04"/>
    <w:rsid w:val="00ED456C"/>
    <w:rsid w:val="00ED5DE3"/>
    <w:rsid w:val="00EE304C"/>
    <w:rsid w:val="00EE339A"/>
    <w:rsid w:val="00EF0F22"/>
    <w:rsid w:val="00EF5A36"/>
    <w:rsid w:val="00F0019F"/>
    <w:rsid w:val="00F01428"/>
    <w:rsid w:val="00F0315D"/>
    <w:rsid w:val="00F04965"/>
    <w:rsid w:val="00F0632C"/>
    <w:rsid w:val="00F07397"/>
    <w:rsid w:val="00F11E41"/>
    <w:rsid w:val="00F1207F"/>
    <w:rsid w:val="00F13EAA"/>
    <w:rsid w:val="00F15138"/>
    <w:rsid w:val="00F16B2E"/>
    <w:rsid w:val="00F17308"/>
    <w:rsid w:val="00F20BA8"/>
    <w:rsid w:val="00F21501"/>
    <w:rsid w:val="00F23C2F"/>
    <w:rsid w:val="00F332B2"/>
    <w:rsid w:val="00F35223"/>
    <w:rsid w:val="00F35954"/>
    <w:rsid w:val="00F365B7"/>
    <w:rsid w:val="00F37DF1"/>
    <w:rsid w:val="00F45415"/>
    <w:rsid w:val="00F46611"/>
    <w:rsid w:val="00F46A0D"/>
    <w:rsid w:val="00F47D3B"/>
    <w:rsid w:val="00F51AB3"/>
    <w:rsid w:val="00F52661"/>
    <w:rsid w:val="00F53C42"/>
    <w:rsid w:val="00F543EE"/>
    <w:rsid w:val="00F62C2B"/>
    <w:rsid w:val="00F66BD7"/>
    <w:rsid w:val="00F6723C"/>
    <w:rsid w:val="00F67892"/>
    <w:rsid w:val="00F7062B"/>
    <w:rsid w:val="00F72B4C"/>
    <w:rsid w:val="00F7797A"/>
    <w:rsid w:val="00F77D82"/>
    <w:rsid w:val="00F80718"/>
    <w:rsid w:val="00F82FC0"/>
    <w:rsid w:val="00F84299"/>
    <w:rsid w:val="00F84CA3"/>
    <w:rsid w:val="00F852B9"/>
    <w:rsid w:val="00F86728"/>
    <w:rsid w:val="00F86FD6"/>
    <w:rsid w:val="00F87F0B"/>
    <w:rsid w:val="00F929DF"/>
    <w:rsid w:val="00F93FE3"/>
    <w:rsid w:val="00F94B30"/>
    <w:rsid w:val="00F95C09"/>
    <w:rsid w:val="00F97253"/>
    <w:rsid w:val="00F978B7"/>
    <w:rsid w:val="00FA00ED"/>
    <w:rsid w:val="00FA27A7"/>
    <w:rsid w:val="00FA36DB"/>
    <w:rsid w:val="00FA4497"/>
    <w:rsid w:val="00FA5E06"/>
    <w:rsid w:val="00FB05D2"/>
    <w:rsid w:val="00FB0E7E"/>
    <w:rsid w:val="00FB23D0"/>
    <w:rsid w:val="00FB26D8"/>
    <w:rsid w:val="00FB2A77"/>
    <w:rsid w:val="00FB661F"/>
    <w:rsid w:val="00FC2094"/>
    <w:rsid w:val="00FC4985"/>
    <w:rsid w:val="00FC49E7"/>
    <w:rsid w:val="00FC6ED1"/>
    <w:rsid w:val="00FC7EEF"/>
    <w:rsid w:val="00FD068F"/>
    <w:rsid w:val="00FD2073"/>
    <w:rsid w:val="00FD2968"/>
    <w:rsid w:val="00FE09EE"/>
    <w:rsid w:val="00FE300B"/>
    <w:rsid w:val="00FE61ED"/>
    <w:rsid w:val="00FF19C0"/>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124ECC58"/>
  <w15:docId w15:val="{3D220C7A-662B-4913-B3A5-A63A383C5004}"/>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Arial" w:eastAsiaTheme="minorHAnsi" w:hAnsi="Arial" w:cstheme="minorBidi"/>
        <w:sz w:val="18"/>
        <w:szCs w:val="18"/>
        <w:lang w:val="en-AU" w:eastAsia="en-US" w:bidi="ar-SA"/>
      </w:rPr>
    </w:rPrDefault>
    <w:pPrDefault>
      <w:pPr>
        <w:spacing w:before="60" w:after="60"/>
      </w:pPr>
    </w:pPrDefault>
  </w:docDefaults>
  <w:latentStyles w:defLockedState="0" w:defUIPriority="99" w:defSemiHidden="0" w:defUnhideWhenUsed="0" w:defQFormat="0" w:count="376">
    <w:lsdException w:name="Normal" w:uiPriority="0" w:qFormat="1"/>
    <w:lsdException w:name="heading 1" w:uiPriority="5" w:qFormat="1"/>
    <w:lsdException w:name="heading 2" w:semiHidden="1" w:uiPriority="6" w:unhideWhenUsed="1" w:qFormat="1"/>
    <w:lsdException w:name="heading 3" w:semiHidden="1" w:uiPriority="6" w:unhideWhenUsed="1" w:qFormat="1"/>
    <w:lsdException w:name="heading 4" w:semiHidden="1" w:uiPriority="6" w:unhideWhenUsed="1" w:qFormat="1"/>
    <w:lsdException w:name="heading 5" w:semiHidden="1" w:uiPriority="9" w:unhideWhenUsed="1"/>
    <w:lsdException w:name="heading 6" w:semiHidden="1" w:uiPriority="9" w:unhideWhenUsed="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iPriority="39" w:unhideWhenUsed="1" w:qFormat="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qFormat="1"/>
    <w:lsdException w:name="Normal Indent" w:semiHidden="1" w:unhideWhenUsed="1"/>
    <w:lsdException w:name="footnote text" w:semiHidden="1" w:uiPriority="23" w:unhideWhenUsed="1" w:qFormat="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12"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23"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lsdException w:name="List" w:semiHidden="1"/>
    <w:lsdException w:name="List Bullet" w:semiHidden="1" w:uiPriority="9" w:unhideWhenUsed="1"/>
    <w:lsdException w:name="List Number" w:semiHidden="1" w:uiPriority="10"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iPriority="10" w:unhideWhenUsed="1"/>
    <w:lsdException w:name="List Bullet 3" w:unhideWhenUsed="1"/>
    <w:lsdException w:name="List Bullet 4" w:semiHidden="1" w:unhideWhenUsed="1"/>
    <w:lsdException w:name="List Bullet 5" w:semiHidden="1" w:unhideWhenUsed="1"/>
    <w:lsdException w:name="List Number 2" w:semiHidden="1" w:uiPriority="1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lsdException w:name="List Continue 2" w:semiHidden="1"/>
    <w:lsdException w:name="List Continue 3" w:semiHidden="1"/>
    <w:lsdException w:name="List Continue 4" w:semiHidden="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qFormat="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uiPriority w:val="8"/>
    <w:qFormat/>
    <w:rsid w:val="00AD7BB9"/>
    <w:pPr>
      <w:spacing w:before="120" w:after="120"/>
    </w:pPr>
    <w:rPr>
      <w:color w:val="080808"/>
      <w:sz w:val="20"/>
    </w:rPr>
  </w:style>
  <w:style w:type="paragraph" w:styleId="Heading1">
    <w:name w:val="heading 1"/>
    <w:basedOn w:val="Normal"/>
    <w:next w:val="Normal"/>
    <w:link w:val="Heading1Char"/>
    <w:uiPriority w:val="5"/>
    <w:qFormat/>
    <w:rsid w:val="005C5360"/>
    <w:pPr>
      <w:tabs>
        <w:tab w:val="left" w:pos="1134"/>
      </w:tabs>
      <w:spacing w:before="240" w:after="240"/>
      <w:outlineLvl w:val="0"/>
    </w:pPr>
    <w:rPr>
      <w:rFonts w:eastAsiaTheme="majorEastAsia" w:cstheme="majorBidi"/>
      <w:bCs/>
      <w:color w:val="005EB8"/>
      <w:sz w:val="52"/>
      <w:szCs w:val="28"/>
    </w:rPr>
  </w:style>
  <w:style w:type="paragraph" w:styleId="Heading2">
    <w:name w:val="heading 2"/>
    <w:basedOn w:val="Heading1"/>
    <w:next w:val="Normal"/>
    <w:link w:val="Heading2Char"/>
    <w:uiPriority w:val="6"/>
    <w:qFormat/>
    <w:rsid w:val="005C5360"/>
    <w:pPr>
      <w:outlineLvl w:val="1"/>
    </w:pPr>
    <w:rPr>
      <w:bCs w:val="0"/>
      <w:sz w:val="44"/>
      <w:szCs w:val="26"/>
    </w:rPr>
  </w:style>
  <w:style w:type="paragraph" w:styleId="Heading3">
    <w:name w:val="heading 3"/>
    <w:basedOn w:val="Heading2"/>
    <w:next w:val="Normal"/>
    <w:link w:val="Heading3Char"/>
    <w:uiPriority w:val="6"/>
    <w:qFormat/>
    <w:rsid w:val="000C3E6A"/>
    <w:pPr>
      <w:numPr>
        <w:ilvl w:val="2"/>
      </w:numPr>
      <w:outlineLvl w:val="2"/>
    </w:pPr>
    <w:rPr>
      <w:bCs/>
      <w:sz w:val="36"/>
      <w:szCs w:val="28"/>
    </w:rPr>
  </w:style>
  <w:style w:type="paragraph" w:styleId="Heading4">
    <w:name w:val="heading 4"/>
    <w:basedOn w:val="Heading3"/>
    <w:next w:val="Normal"/>
    <w:link w:val="Heading4Char"/>
    <w:uiPriority w:val="6"/>
    <w:qFormat/>
    <w:rsid w:val="000C3E6A"/>
    <w:pPr>
      <w:numPr>
        <w:ilvl w:val="3"/>
      </w:numPr>
      <w:spacing w:after="120"/>
      <w:outlineLvl w:val="3"/>
    </w:pPr>
    <w:rPr>
      <w:iCs/>
      <w:sz w:val="28"/>
      <w:szCs w:val="24"/>
    </w:rPr>
  </w:style>
  <w:style w:type="paragraph" w:styleId="Heading5">
    <w:name w:val="heading 5"/>
    <w:basedOn w:val="Normal"/>
    <w:next w:val="Normal"/>
    <w:link w:val="Heading5Char"/>
    <w:uiPriority w:val="9"/>
    <w:semiHidden/>
    <w:rsid w:val="00944F2D"/>
    <w:pPr>
      <w:keepNext/>
      <w:keepLines/>
      <w:numPr>
        <w:ilvl w:val="4"/>
        <w:numId w:val="8"/>
      </w:numPr>
      <w:spacing w:before="200"/>
      <w:outlineLvl w:val="4"/>
    </w:pPr>
    <w:rPr>
      <w:rFonts w:asciiTheme="majorHAnsi" w:eastAsiaTheme="majorEastAsia" w:hAnsiTheme="majorHAnsi" w:cstheme="majorBidi"/>
      <w:color w:val="002E5B" w:themeColor="accent1" w:themeShade="7F"/>
    </w:rPr>
  </w:style>
  <w:style w:type="paragraph" w:styleId="Heading6">
    <w:name w:val="heading 6"/>
    <w:basedOn w:val="Normal"/>
    <w:next w:val="Normal"/>
    <w:link w:val="Heading6Char"/>
    <w:uiPriority w:val="9"/>
    <w:semiHidden/>
    <w:rsid w:val="00944F2D"/>
    <w:pPr>
      <w:keepNext/>
      <w:keepLines/>
      <w:numPr>
        <w:ilvl w:val="5"/>
        <w:numId w:val="8"/>
      </w:numPr>
      <w:spacing w:before="200"/>
      <w:outlineLvl w:val="5"/>
    </w:pPr>
    <w:rPr>
      <w:rFonts w:asciiTheme="majorHAnsi" w:eastAsiaTheme="majorEastAsia" w:hAnsiTheme="majorHAnsi" w:cstheme="majorBidi"/>
      <w:i/>
      <w:iCs/>
      <w:color w:val="002E5B" w:themeColor="accent1" w:themeShade="7F"/>
    </w:rPr>
  </w:style>
  <w:style w:type="paragraph" w:styleId="Heading7">
    <w:name w:val="heading 7"/>
    <w:basedOn w:val="Normal"/>
    <w:next w:val="Normal"/>
    <w:link w:val="Heading7Char"/>
    <w:uiPriority w:val="9"/>
    <w:semiHidden/>
    <w:qFormat/>
    <w:rsid w:val="00944F2D"/>
    <w:pPr>
      <w:keepNext/>
      <w:keepLines/>
      <w:numPr>
        <w:ilvl w:val="6"/>
        <w:numId w:val="8"/>
      </w:numPr>
      <w:spacing w:before="200"/>
      <w:outlineLvl w:val="6"/>
    </w:pPr>
    <w:rPr>
      <w:rFonts w:asciiTheme="majorHAnsi" w:eastAsiaTheme="majorEastAsia" w:hAnsiTheme="majorHAnsi" w:cstheme="majorBidi"/>
      <w:i/>
      <w:iCs/>
      <w:color w:val="496A87" w:themeColor="text1" w:themeTint="BF"/>
    </w:rPr>
  </w:style>
  <w:style w:type="paragraph" w:styleId="Heading8">
    <w:name w:val="heading 8"/>
    <w:basedOn w:val="Normal"/>
    <w:next w:val="Normal"/>
    <w:link w:val="Heading8Char"/>
    <w:uiPriority w:val="9"/>
    <w:semiHidden/>
    <w:qFormat/>
    <w:rsid w:val="00944F2D"/>
    <w:pPr>
      <w:keepNext/>
      <w:keepLines/>
      <w:numPr>
        <w:ilvl w:val="7"/>
        <w:numId w:val="8"/>
      </w:numPr>
      <w:spacing w:before="200"/>
      <w:outlineLvl w:val="7"/>
    </w:pPr>
    <w:rPr>
      <w:rFonts w:asciiTheme="majorHAnsi" w:eastAsiaTheme="majorEastAsia" w:hAnsiTheme="majorHAnsi" w:cstheme="majorBidi"/>
      <w:color w:val="496A87" w:themeColor="text1" w:themeTint="BF"/>
      <w:szCs w:val="20"/>
    </w:rPr>
  </w:style>
  <w:style w:type="paragraph" w:styleId="Heading9">
    <w:name w:val="heading 9"/>
    <w:basedOn w:val="Normal"/>
    <w:next w:val="Normal"/>
    <w:link w:val="Heading9Char"/>
    <w:uiPriority w:val="9"/>
    <w:semiHidden/>
    <w:qFormat/>
    <w:rsid w:val="00944F2D"/>
    <w:pPr>
      <w:keepNext/>
      <w:keepLines/>
      <w:numPr>
        <w:ilvl w:val="8"/>
        <w:numId w:val="8"/>
      </w:numPr>
      <w:spacing w:before="200"/>
      <w:outlineLvl w:val="8"/>
    </w:pPr>
    <w:rPr>
      <w:rFonts w:asciiTheme="majorHAnsi" w:eastAsiaTheme="majorEastAsia" w:hAnsiTheme="majorHAnsi" w:cstheme="majorBidi"/>
      <w:i/>
      <w:iCs/>
      <w:color w:val="496A87" w:themeColor="text1" w:themeTint="BF"/>
      <w:szCs w:val="20"/>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27"/>
    <w:rsid w:val="0085641B"/>
    <w:pPr>
      <w:spacing w:before="60" w:after="0"/>
    </w:pPr>
  </w:style>
  <w:style w:type="character" w:customStyle="1" w:styleId="HeaderChar">
    <w:name w:val="Header Char"/>
    <w:basedOn w:val="DefaultParagraphFont"/>
    <w:link w:val="Header"/>
    <w:uiPriority w:val="27"/>
    <w:rsid w:val="0085641B"/>
    <w:rPr>
      <w:color w:val="81CFEB" w:themeColor="accent4"/>
      <w:sz w:val="20"/>
    </w:rPr>
  </w:style>
  <w:style w:type="paragraph" w:styleId="Footer">
    <w:name w:val="footer"/>
    <w:basedOn w:val="Normal"/>
    <w:link w:val="FooterChar"/>
    <w:uiPriority w:val="99"/>
    <w:rsid w:val="005C5360"/>
    <w:pPr>
      <w:spacing w:before="60" w:after="0"/>
    </w:pPr>
    <w:rPr>
      <w:color w:val="FFFFFF" w:themeColor="background1"/>
      <w:sz w:val="18"/>
    </w:rPr>
  </w:style>
  <w:style w:type="character" w:customStyle="1" w:styleId="FooterChar">
    <w:name w:val="Footer Char"/>
    <w:basedOn w:val="DefaultParagraphFont"/>
    <w:link w:val="Footer"/>
    <w:uiPriority w:val="99"/>
    <w:rsid w:val="005C5360"/>
    <w:rPr>
      <w:color w:val="FFFFFF" w:themeColor="background1"/>
    </w:rPr>
  </w:style>
  <w:style w:type="table" w:styleId="TableGrid">
    <w:name w:val="Table Grid"/>
    <w:basedOn w:val="TableNormal"/>
    <w:uiPriority w:val="39"/>
    <w:rsid w:val="009C0207"/>
    <w:pPr>
      <w:spacing w:after="0"/>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uiPriority w:val="99"/>
    <w:semiHidden/>
    <w:unhideWhenUsed/>
    <w:rsid w:val="00FA27A7"/>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FA27A7"/>
    <w:rPr>
      <w:rFonts w:ascii="Tahoma" w:hAnsi="Tahoma" w:cs="Tahoma"/>
      <w:sz w:val="16"/>
      <w:szCs w:val="16"/>
    </w:rPr>
  </w:style>
  <w:style w:type="character" w:customStyle="1" w:styleId="Heading1Char">
    <w:name w:val="Heading 1 Char"/>
    <w:basedOn w:val="DefaultParagraphFont"/>
    <w:link w:val="Heading1"/>
    <w:uiPriority w:val="5"/>
    <w:rsid w:val="005C5360"/>
    <w:rPr>
      <w:rFonts w:eastAsiaTheme="majorEastAsia" w:cstheme="majorBidi"/>
      <w:bCs/>
      <w:color w:val="005EB8"/>
      <w:sz w:val="52"/>
      <w:szCs w:val="28"/>
    </w:rPr>
  </w:style>
  <w:style w:type="paragraph" w:styleId="TOCHeading">
    <w:name w:val="TOC Heading"/>
    <w:basedOn w:val="Documenttitle"/>
    <w:next w:val="Normal"/>
    <w:uiPriority w:val="2"/>
    <w:qFormat/>
    <w:rsid w:val="00D06F9F"/>
    <w:rPr>
      <w:sz w:val="52"/>
    </w:rPr>
  </w:style>
  <w:style w:type="paragraph" w:styleId="TOC1">
    <w:name w:val="toc 1"/>
    <w:basedOn w:val="Normal"/>
    <w:next w:val="Normal"/>
    <w:uiPriority w:val="39"/>
    <w:qFormat/>
    <w:rsid w:val="00952523"/>
    <w:pPr>
      <w:tabs>
        <w:tab w:val="left" w:pos="851"/>
        <w:tab w:val="right" w:leader="dot" w:pos="10206"/>
      </w:tabs>
      <w:spacing w:before="360" w:after="240"/>
      <w:ind w:left="851" w:hanging="851"/>
    </w:pPr>
    <w:rPr>
      <w:rFonts w:asciiTheme="majorHAnsi" w:hAnsiTheme="majorHAnsi" w:cstheme="majorHAnsi"/>
      <w:noProof/>
      <w:sz w:val="28"/>
    </w:rPr>
  </w:style>
  <w:style w:type="character" w:styleId="Hyperlink">
    <w:name w:val="Hyperlink"/>
    <w:basedOn w:val="DefaultParagraphFont"/>
    <w:uiPriority w:val="99"/>
    <w:rsid w:val="00952523"/>
    <w:rPr>
      <w:rFonts w:ascii="Arial" w:hAnsi="Arial"/>
      <w:color w:val="263746" w:themeColor="text2"/>
      <w:sz w:val="20"/>
      <w:u w:val="single"/>
    </w:rPr>
  </w:style>
  <w:style w:type="character" w:customStyle="1" w:styleId="Heading2Char">
    <w:name w:val="Heading 2 Char"/>
    <w:basedOn w:val="DefaultParagraphFont"/>
    <w:link w:val="Heading2"/>
    <w:uiPriority w:val="6"/>
    <w:rsid w:val="005C5360"/>
    <w:rPr>
      <w:rFonts w:eastAsiaTheme="majorEastAsia" w:cstheme="majorBidi"/>
      <w:color w:val="005EB8"/>
      <w:sz w:val="44"/>
      <w:szCs w:val="26"/>
    </w:rPr>
  </w:style>
  <w:style w:type="paragraph" w:customStyle="1" w:styleId="Heading1introtext">
    <w:name w:val="Heading 1 intro text"/>
    <w:basedOn w:val="Heading2"/>
    <w:next w:val="Normal"/>
    <w:uiPriority w:val="5"/>
    <w:qFormat/>
    <w:rsid w:val="0085641B"/>
    <w:rPr>
      <w:color w:val="263746" w:themeColor="text2"/>
    </w:rPr>
  </w:style>
  <w:style w:type="character" w:customStyle="1" w:styleId="Heading3Char">
    <w:name w:val="Heading 3 Char"/>
    <w:basedOn w:val="DefaultParagraphFont"/>
    <w:link w:val="Heading3"/>
    <w:uiPriority w:val="6"/>
    <w:rsid w:val="000C3E6A"/>
    <w:rPr>
      <w:rFonts w:eastAsiaTheme="majorEastAsia" w:cstheme="majorBidi"/>
      <w:bCs/>
      <w:color w:val="06325E" w:themeColor="accent2"/>
      <w:sz w:val="36"/>
      <w:szCs w:val="28"/>
    </w:rPr>
  </w:style>
  <w:style w:type="character" w:customStyle="1" w:styleId="Heading4Char">
    <w:name w:val="Heading 4 Char"/>
    <w:basedOn w:val="DefaultParagraphFont"/>
    <w:link w:val="Heading4"/>
    <w:uiPriority w:val="6"/>
    <w:rsid w:val="000C3E6A"/>
    <w:rPr>
      <w:rFonts w:eastAsiaTheme="majorEastAsia" w:cstheme="majorBidi"/>
      <w:bCs/>
      <w:iCs/>
      <w:color w:val="06325E" w:themeColor="accent2"/>
      <w:sz w:val="28"/>
      <w:szCs w:val="24"/>
    </w:rPr>
  </w:style>
  <w:style w:type="paragraph" w:styleId="TOC2">
    <w:name w:val="toc 2"/>
    <w:basedOn w:val="Normal"/>
    <w:next w:val="Normal"/>
    <w:uiPriority w:val="39"/>
    <w:qFormat/>
    <w:rsid w:val="0085641B"/>
    <w:pPr>
      <w:tabs>
        <w:tab w:val="left" w:pos="851"/>
        <w:tab w:val="right" w:leader="dot" w:pos="10206"/>
      </w:tabs>
      <w:ind w:left="851" w:hanging="851"/>
    </w:pPr>
    <w:rPr>
      <w:rFonts w:asciiTheme="majorHAnsi" w:hAnsiTheme="majorHAnsi" w:cstheme="majorHAnsi"/>
      <w:noProof/>
    </w:rPr>
  </w:style>
  <w:style w:type="paragraph" w:styleId="TOC3">
    <w:name w:val="toc 3"/>
    <w:basedOn w:val="Normal"/>
    <w:next w:val="Normal"/>
    <w:autoRedefine/>
    <w:uiPriority w:val="3"/>
    <w:semiHidden/>
    <w:qFormat/>
    <w:rsid w:val="003C5DB3"/>
  </w:style>
  <w:style w:type="paragraph" w:customStyle="1" w:styleId="Text">
    <w:name w:val="Text"/>
    <w:basedOn w:val="Normal"/>
    <w:semiHidden/>
    <w:qFormat/>
    <w:rsid w:val="004F5DBE"/>
  </w:style>
  <w:style w:type="paragraph" w:customStyle="1" w:styleId="Appendices">
    <w:name w:val="Appendices"/>
    <w:basedOn w:val="Normal"/>
    <w:next w:val="Normal"/>
    <w:uiPriority w:val="24"/>
    <w:qFormat/>
    <w:rsid w:val="005C5360"/>
    <w:pPr>
      <w:pageBreakBefore/>
      <w:spacing w:before="240" w:after="240"/>
    </w:pPr>
    <w:rPr>
      <w:rFonts w:eastAsia="Arial" w:cs="Times New Roman"/>
      <w:color w:val="005EB8"/>
      <w:sz w:val="52"/>
    </w:rPr>
  </w:style>
  <w:style w:type="paragraph" w:styleId="FootnoteText">
    <w:name w:val="footnote text"/>
    <w:basedOn w:val="Normal"/>
    <w:link w:val="FootnoteTextChar"/>
    <w:autoRedefine/>
    <w:uiPriority w:val="23"/>
    <w:semiHidden/>
    <w:qFormat/>
    <w:rsid w:val="00FD2073"/>
    <w:pPr>
      <w:spacing w:before="40" w:after="40"/>
    </w:pPr>
    <w:rPr>
      <w:sz w:val="12"/>
      <w:szCs w:val="20"/>
    </w:rPr>
  </w:style>
  <w:style w:type="character" w:customStyle="1" w:styleId="FootnoteTextChar">
    <w:name w:val="Footnote Text Char"/>
    <w:basedOn w:val="DefaultParagraphFont"/>
    <w:link w:val="FootnoteText"/>
    <w:uiPriority w:val="23"/>
    <w:semiHidden/>
    <w:rsid w:val="00646BF1"/>
    <w:rPr>
      <w:sz w:val="12"/>
      <w:szCs w:val="20"/>
    </w:rPr>
  </w:style>
  <w:style w:type="paragraph" w:styleId="EndnoteText">
    <w:name w:val="endnote text"/>
    <w:basedOn w:val="Normal"/>
    <w:link w:val="EndnoteTextChar"/>
    <w:uiPriority w:val="99"/>
    <w:semiHidden/>
    <w:rsid w:val="00585DCD"/>
    <w:rPr>
      <w:szCs w:val="20"/>
    </w:rPr>
  </w:style>
  <w:style w:type="character" w:customStyle="1" w:styleId="EndnoteTextChar">
    <w:name w:val="Endnote Text Char"/>
    <w:basedOn w:val="DefaultParagraphFont"/>
    <w:link w:val="EndnoteText"/>
    <w:uiPriority w:val="99"/>
    <w:semiHidden/>
    <w:rsid w:val="00807FFE"/>
    <w:rPr>
      <w:sz w:val="20"/>
      <w:szCs w:val="20"/>
    </w:rPr>
  </w:style>
  <w:style w:type="paragraph" w:styleId="ListNumber">
    <w:name w:val="List Number"/>
    <w:basedOn w:val="ListParagraph"/>
    <w:uiPriority w:val="10"/>
    <w:rsid w:val="004138F3"/>
    <w:pPr>
      <w:numPr>
        <w:numId w:val="10"/>
      </w:numPr>
      <w:tabs>
        <w:tab w:val="left" w:pos="357"/>
      </w:tabs>
      <w:spacing w:before="60" w:after="60"/>
    </w:pPr>
  </w:style>
  <w:style w:type="paragraph" w:styleId="ListBullet">
    <w:name w:val="List Bullet"/>
    <w:basedOn w:val="Normal"/>
    <w:uiPriority w:val="9"/>
    <w:rsid w:val="0085641B"/>
    <w:pPr>
      <w:numPr>
        <w:numId w:val="25"/>
      </w:numPr>
      <w:spacing w:before="60" w:after="60"/>
    </w:pPr>
  </w:style>
  <w:style w:type="paragraph" w:styleId="ListBullet2">
    <w:name w:val="List Bullet 2"/>
    <w:basedOn w:val="Normal"/>
    <w:uiPriority w:val="10"/>
    <w:rsid w:val="008D47CE"/>
    <w:pPr>
      <w:numPr>
        <w:numId w:val="2"/>
      </w:numPr>
      <w:tabs>
        <w:tab w:val="left" w:pos="714"/>
      </w:tabs>
      <w:spacing w:before="60" w:after="60"/>
    </w:pPr>
  </w:style>
  <w:style w:type="paragraph" w:styleId="ListNumber2">
    <w:name w:val="List Number 2"/>
    <w:basedOn w:val="Normal"/>
    <w:uiPriority w:val="11"/>
    <w:semiHidden/>
    <w:rsid w:val="00646BF1"/>
    <w:pPr>
      <w:numPr>
        <w:numId w:val="3"/>
      </w:numPr>
    </w:pPr>
  </w:style>
  <w:style w:type="paragraph" w:styleId="ListNumber3">
    <w:name w:val="List Number 3"/>
    <w:basedOn w:val="Normal"/>
    <w:uiPriority w:val="99"/>
    <w:semiHidden/>
    <w:rsid w:val="00B80FFD"/>
    <w:pPr>
      <w:ind w:left="794"/>
    </w:pPr>
  </w:style>
  <w:style w:type="paragraph" w:styleId="TOC4">
    <w:name w:val="toc 4"/>
    <w:basedOn w:val="Normal"/>
    <w:next w:val="Normal"/>
    <w:autoRedefine/>
    <w:uiPriority w:val="3"/>
    <w:semiHidden/>
    <w:qFormat/>
    <w:rsid w:val="00B91A2F"/>
  </w:style>
  <w:style w:type="paragraph" w:customStyle="1" w:styleId="TableListBullet2">
    <w:name w:val="Table List Bullet 2"/>
    <w:basedOn w:val="Normal"/>
    <w:uiPriority w:val="20"/>
    <w:qFormat/>
    <w:rsid w:val="008D47CE"/>
    <w:pPr>
      <w:numPr>
        <w:numId w:val="4"/>
      </w:numPr>
      <w:tabs>
        <w:tab w:val="left" w:pos="714"/>
      </w:tabs>
      <w:spacing w:before="60" w:after="60"/>
    </w:pPr>
  </w:style>
  <w:style w:type="paragraph" w:styleId="Caption">
    <w:name w:val="caption"/>
    <w:basedOn w:val="Normal"/>
    <w:next w:val="Normal"/>
    <w:uiPriority w:val="12"/>
    <w:qFormat/>
    <w:rsid w:val="005B7A34"/>
    <w:pPr>
      <w:tabs>
        <w:tab w:val="left" w:pos="1418"/>
      </w:tabs>
      <w:spacing w:before="60" w:after="60"/>
      <w:ind w:left="1418" w:hanging="1418"/>
    </w:pPr>
    <w:rPr>
      <w:b/>
      <w:bCs/>
    </w:rPr>
  </w:style>
  <w:style w:type="paragraph" w:styleId="BodyText">
    <w:name w:val="Body Text"/>
    <w:basedOn w:val="Text"/>
    <w:link w:val="BodyTextChar"/>
    <w:uiPriority w:val="99"/>
    <w:semiHidden/>
    <w:rsid w:val="0052791E"/>
  </w:style>
  <w:style w:type="character" w:customStyle="1" w:styleId="BodyTextChar">
    <w:name w:val="Body Text Char"/>
    <w:basedOn w:val="DefaultParagraphFont"/>
    <w:link w:val="BodyText"/>
    <w:uiPriority w:val="99"/>
    <w:semiHidden/>
    <w:rsid w:val="0052791E"/>
  </w:style>
  <w:style w:type="paragraph" w:styleId="TableofFigures">
    <w:name w:val="table of figures"/>
    <w:basedOn w:val="Normal"/>
    <w:next w:val="Normal"/>
    <w:uiPriority w:val="99"/>
    <w:rsid w:val="008D47CE"/>
    <w:pPr>
      <w:tabs>
        <w:tab w:val="left" w:pos="1418"/>
        <w:tab w:val="right" w:leader="dot" w:pos="10206"/>
      </w:tabs>
      <w:ind w:left="1418" w:hanging="1418"/>
    </w:pPr>
  </w:style>
  <w:style w:type="paragraph" w:customStyle="1" w:styleId="AppendixText">
    <w:name w:val="Appendix Text"/>
    <w:basedOn w:val="Caption"/>
    <w:next w:val="Normal"/>
    <w:uiPriority w:val="24"/>
    <w:semiHidden/>
    <w:qFormat/>
    <w:rsid w:val="00725490"/>
    <w:pPr>
      <w:pageBreakBefore/>
      <w:tabs>
        <w:tab w:val="left" w:pos="2155"/>
      </w:tabs>
      <w:spacing w:before="360" w:after="240"/>
      <w:ind w:left="2155" w:hanging="2155"/>
    </w:pPr>
    <w:rPr>
      <w:sz w:val="32"/>
    </w:rPr>
  </w:style>
  <w:style w:type="character" w:customStyle="1" w:styleId="Heading5Char">
    <w:name w:val="Heading 5 Char"/>
    <w:basedOn w:val="DefaultParagraphFont"/>
    <w:link w:val="Heading5"/>
    <w:uiPriority w:val="9"/>
    <w:semiHidden/>
    <w:rsid w:val="00FA27A7"/>
    <w:rPr>
      <w:rFonts w:asciiTheme="majorHAnsi" w:eastAsiaTheme="majorEastAsia" w:hAnsiTheme="majorHAnsi" w:cstheme="majorBidi"/>
      <w:color w:val="002E5B" w:themeColor="accent1" w:themeShade="7F"/>
    </w:rPr>
  </w:style>
  <w:style w:type="character" w:customStyle="1" w:styleId="Heading6Char">
    <w:name w:val="Heading 6 Char"/>
    <w:basedOn w:val="DefaultParagraphFont"/>
    <w:link w:val="Heading6"/>
    <w:uiPriority w:val="9"/>
    <w:semiHidden/>
    <w:rsid w:val="00FA27A7"/>
    <w:rPr>
      <w:rFonts w:asciiTheme="majorHAnsi" w:eastAsiaTheme="majorEastAsia" w:hAnsiTheme="majorHAnsi" w:cstheme="majorBidi"/>
      <w:i/>
      <w:iCs/>
      <w:color w:val="002E5B" w:themeColor="accent1" w:themeShade="7F"/>
    </w:rPr>
  </w:style>
  <w:style w:type="character" w:customStyle="1" w:styleId="Heading7Char">
    <w:name w:val="Heading 7 Char"/>
    <w:basedOn w:val="DefaultParagraphFont"/>
    <w:link w:val="Heading7"/>
    <w:uiPriority w:val="9"/>
    <w:semiHidden/>
    <w:rsid w:val="00FA27A7"/>
    <w:rPr>
      <w:rFonts w:asciiTheme="majorHAnsi" w:eastAsiaTheme="majorEastAsia" w:hAnsiTheme="majorHAnsi" w:cstheme="majorBidi"/>
      <w:i/>
      <w:iCs/>
      <w:color w:val="496A87" w:themeColor="text1" w:themeTint="BF"/>
    </w:rPr>
  </w:style>
  <w:style w:type="character" w:customStyle="1" w:styleId="Heading8Char">
    <w:name w:val="Heading 8 Char"/>
    <w:basedOn w:val="DefaultParagraphFont"/>
    <w:link w:val="Heading8"/>
    <w:uiPriority w:val="9"/>
    <w:semiHidden/>
    <w:rsid w:val="00FA27A7"/>
    <w:rPr>
      <w:rFonts w:asciiTheme="majorHAnsi" w:eastAsiaTheme="majorEastAsia" w:hAnsiTheme="majorHAnsi" w:cstheme="majorBidi"/>
      <w:color w:val="496A87" w:themeColor="text1" w:themeTint="BF"/>
      <w:sz w:val="20"/>
      <w:szCs w:val="20"/>
    </w:rPr>
  </w:style>
  <w:style w:type="character" w:customStyle="1" w:styleId="Heading9Char">
    <w:name w:val="Heading 9 Char"/>
    <w:basedOn w:val="DefaultParagraphFont"/>
    <w:link w:val="Heading9"/>
    <w:uiPriority w:val="9"/>
    <w:semiHidden/>
    <w:rsid w:val="00FA27A7"/>
    <w:rPr>
      <w:rFonts w:asciiTheme="majorHAnsi" w:eastAsiaTheme="majorEastAsia" w:hAnsiTheme="majorHAnsi" w:cstheme="majorBidi"/>
      <w:i/>
      <w:iCs/>
      <w:color w:val="496A87" w:themeColor="text1" w:themeTint="BF"/>
      <w:sz w:val="20"/>
      <w:szCs w:val="20"/>
    </w:rPr>
  </w:style>
  <w:style w:type="paragraph" w:styleId="TOC9">
    <w:name w:val="toc 9"/>
    <w:basedOn w:val="Normal"/>
    <w:next w:val="Normal"/>
    <w:uiPriority w:val="3"/>
    <w:semiHidden/>
    <w:qFormat/>
    <w:rsid w:val="004043C2"/>
    <w:pPr>
      <w:tabs>
        <w:tab w:val="left" w:pos="1134"/>
        <w:tab w:val="right" w:leader="dot" w:pos="4808"/>
      </w:tabs>
      <w:ind w:left="1134" w:hanging="1134"/>
    </w:pPr>
  </w:style>
  <w:style w:type="paragraph" w:customStyle="1" w:styleId="TableTextHeading">
    <w:name w:val="Table Text Heading"/>
    <w:basedOn w:val="Normal"/>
    <w:uiPriority w:val="13"/>
    <w:qFormat/>
    <w:rsid w:val="00EA4532"/>
    <w:pPr>
      <w:spacing w:before="60" w:after="60"/>
    </w:pPr>
    <w:rPr>
      <w:b/>
    </w:rPr>
  </w:style>
  <w:style w:type="paragraph" w:customStyle="1" w:styleId="TableText">
    <w:name w:val="Table Text"/>
    <w:basedOn w:val="Normal"/>
    <w:uiPriority w:val="14"/>
    <w:qFormat/>
    <w:rsid w:val="00B81B0A"/>
    <w:pPr>
      <w:spacing w:before="60" w:after="60"/>
    </w:pPr>
  </w:style>
  <w:style w:type="paragraph" w:customStyle="1" w:styleId="TableTextCentre">
    <w:name w:val="Table Text Centre"/>
    <w:basedOn w:val="Normal"/>
    <w:uiPriority w:val="15"/>
    <w:qFormat/>
    <w:rsid w:val="00942B4D"/>
    <w:pPr>
      <w:spacing w:before="60" w:after="60"/>
      <w:jc w:val="center"/>
    </w:pPr>
  </w:style>
  <w:style w:type="paragraph" w:customStyle="1" w:styleId="TableTextRight">
    <w:name w:val="Table Text Right"/>
    <w:basedOn w:val="Normal"/>
    <w:uiPriority w:val="16"/>
    <w:qFormat/>
    <w:rsid w:val="00942B4D"/>
    <w:pPr>
      <w:spacing w:before="60" w:after="60"/>
      <w:jc w:val="right"/>
    </w:pPr>
  </w:style>
  <w:style w:type="paragraph" w:customStyle="1" w:styleId="TableListBullet">
    <w:name w:val="Table List Bullet"/>
    <w:basedOn w:val="Normal"/>
    <w:uiPriority w:val="19"/>
    <w:qFormat/>
    <w:rsid w:val="007A5894"/>
    <w:pPr>
      <w:numPr>
        <w:numId w:val="5"/>
      </w:numPr>
      <w:tabs>
        <w:tab w:val="left" w:pos="357"/>
      </w:tabs>
      <w:spacing w:before="60" w:after="60"/>
    </w:pPr>
  </w:style>
  <w:style w:type="paragraph" w:customStyle="1" w:styleId="TableListNumber">
    <w:name w:val="Table List Number"/>
    <w:basedOn w:val="Normal"/>
    <w:uiPriority w:val="20"/>
    <w:qFormat/>
    <w:rsid w:val="0077350E"/>
    <w:pPr>
      <w:numPr>
        <w:numId w:val="6"/>
      </w:numPr>
      <w:tabs>
        <w:tab w:val="left" w:pos="357"/>
      </w:tabs>
      <w:spacing w:before="60" w:after="60"/>
    </w:pPr>
  </w:style>
  <w:style w:type="paragraph" w:customStyle="1" w:styleId="Source">
    <w:name w:val="Source"/>
    <w:basedOn w:val="Normal"/>
    <w:uiPriority w:val="23"/>
    <w:qFormat/>
    <w:rsid w:val="00942B4D"/>
    <w:pPr>
      <w:spacing w:before="60" w:after="60"/>
    </w:pPr>
    <w:rPr>
      <w:i/>
      <w:sz w:val="16"/>
    </w:rPr>
  </w:style>
  <w:style w:type="character" w:styleId="EndnoteReference">
    <w:name w:val="endnote reference"/>
    <w:basedOn w:val="DefaultParagraphFont"/>
    <w:uiPriority w:val="99"/>
    <w:semiHidden/>
    <w:rsid w:val="001F514F"/>
    <w:rPr>
      <w:vertAlign w:val="superscript"/>
    </w:rPr>
  </w:style>
  <w:style w:type="paragraph" w:customStyle="1" w:styleId="SourceIndent">
    <w:name w:val="Source Indent"/>
    <w:basedOn w:val="Normal"/>
    <w:semiHidden/>
    <w:qFormat/>
    <w:rsid w:val="007537DF"/>
    <w:pPr>
      <w:numPr>
        <w:numId w:val="7"/>
      </w:numPr>
      <w:tabs>
        <w:tab w:val="left" w:pos="284"/>
      </w:tabs>
      <w:jc w:val="both"/>
    </w:pPr>
    <w:rPr>
      <w:sz w:val="12"/>
    </w:rPr>
  </w:style>
  <w:style w:type="character" w:styleId="FootnoteReference">
    <w:name w:val="footnote reference"/>
    <w:basedOn w:val="DefaultParagraphFont"/>
    <w:uiPriority w:val="23"/>
    <w:semiHidden/>
    <w:rsid w:val="0057785B"/>
    <w:rPr>
      <w:color w:val="auto"/>
      <w:bdr w:val="none" w:sz="0" w:space="0" w:color="auto"/>
      <w:vertAlign w:val="superscript"/>
    </w:rPr>
  </w:style>
  <w:style w:type="paragraph" w:styleId="Date">
    <w:name w:val="Date"/>
    <w:basedOn w:val="Documenttitle"/>
    <w:next w:val="Normal"/>
    <w:link w:val="DateChar"/>
    <w:uiPriority w:val="1"/>
    <w:qFormat/>
    <w:rsid w:val="00606A8B"/>
    <w:rPr>
      <w:color w:val="FFFFFF" w:themeColor="background1"/>
      <w:sz w:val="34"/>
    </w:rPr>
  </w:style>
  <w:style w:type="character" w:customStyle="1" w:styleId="DateChar">
    <w:name w:val="Date Char"/>
    <w:basedOn w:val="DefaultParagraphFont"/>
    <w:link w:val="Date"/>
    <w:uiPriority w:val="1"/>
    <w:rsid w:val="00606A8B"/>
    <w:rPr>
      <w:rFonts w:ascii="Calibri" w:hAnsi="Calibri"/>
      <w:color w:val="FFFFFF" w:themeColor="background1"/>
      <w:sz w:val="34"/>
    </w:rPr>
  </w:style>
  <w:style w:type="paragraph" w:customStyle="1" w:styleId="Documenttitlesubheading">
    <w:name w:val="Document title subheading"/>
    <w:basedOn w:val="Normal"/>
    <w:next w:val="Normal"/>
    <w:qFormat/>
    <w:rsid w:val="009F3563"/>
    <w:rPr>
      <w:sz w:val="52"/>
    </w:rPr>
  </w:style>
  <w:style w:type="character" w:styleId="PlaceholderText">
    <w:name w:val="Placeholder Text"/>
    <w:basedOn w:val="DefaultParagraphFont"/>
    <w:uiPriority w:val="99"/>
    <w:semiHidden/>
    <w:rsid w:val="00CA2AD8"/>
    <w:rPr>
      <w:color w:val="808080"/>
    </w:rPr>
  </w:style>
  <w:style w:type="paragraph" w:customStyle="1" w:styleId="ListBullet2Indent">
    <w:name w:val="List Bullet 2 Indent"/>
    <w:basedOn w:val="ListBullet2"/>
    <w:uiPriority w:val="10"/>
    <w:qFormat/>
    <w:rsid w:val="000E4108"/>
    <w:pPr>
      <w:numPr>
        <w:numId w:val="0"/>
      </w:numPr>
      <w:tabs>
        <w:tab w:val="clear" w:pos="714"/>
      </w:tabs>
      <w:ind w:left="714"/>
    </w:pPr>
  </w:style>
  <w:style w:type="paragraph" w:customStyle="1" w:styleId="Documenttitle">
    <w:name w:val="Document title"/>
    <w:basedOn w:val="Normal"/>
    <w:next w:val="Normal"/>
    <w:qFormat/>
    <w:rsid w:val="005C5360"/>
    <w:rPr>
      <w:color w:val="005EB8"/>
      <w:sz w:val="64"/>
    </w:rPr>
  </w:style>
  <w:style w:type="paragraph" w:customStyle="1" w:styleId="TableTextItalics">
    <w:name w:val="Table Text Italics"/>
    <w:basedOn w:val="TableText"/>
    <w:uiPriority w:val="18"/>
    <w:rsid w:val="00942B4D"/>
    <w:rPr>
      <w:i/>
    </w:rPr>
  </w:style>
  <w:style w:type="paragraph" w:customStyle="1" w:styleId="ListBulletIndent">
    <w:name w:val="List Bullet Indent"/>
    <w:basedOn w:val="ListBullet"/>
    <w:uiPriority w:val="9"/>
    <w:qFormat/>
    <w:rsid w:val="000E4108"/>
    <w:pPr>
      <w:numPr>
        <w:numId w:val="0"/>
      </w:numPr>
      <w:tabs>
        <w:tab w:val="left" w:pos="357"/>
      </w:tabs>
      <w:ind w:left="357"/>
    </w:pPr>
  </w:style>
  <w:style w:type="paragraph" w:customStyle="1" w:styleId="Note">
    <w:name w:val="Note"/>
    <w:basedOn w:val="Normal"/>
    <w:next w:val="Normal"/>
    <w:uiPriority w:val="22"/>
    <w:qFormat/>
    <w:rsid w:val="000F6213"/>
    <w:pPr>
      <w:spacing w:before="60" w:after="60"/>
      <w:contextualSpacing/>
      <w:jc w:val="both"/>
    </w:pPr>
    <w:rPr>
      <w:sz w:val="16"/>
      <w:szCs w:val="22"/>
    </w:rPr>
  </w:style>
  <w:style w:type="paragraph" w:customStyle="1" w:styleId="NoteIndent">
    <w:name w:val="Note Indent"/>
    <w:basedOn w:val="Normal"/>
    <w:uiPriority w:val="22"/>
    <w:qFormat/>
    <w:rsid w:val="00B808D9"/>
    <w:pPr>
      <w:numPr>
        <w:numId w:val="9"/>
      </w:numPr>
      <w:tabs>
        <w:tab w:val="left" w:pos="357"/>
      </w:tabs>
      <w:spacing w:before="60" w:after="60"/>
    </w:pPr>
    <w:rPr>
      <w:sz w:val="16"/>
    </w:rPr>
  </w:style>
  <w:style w:type="paragraph" w:customStyle="1" w:styleId="TableListBulletIndent">
    <w:name w:val="Table List Bullet Indent"/>
    <w:basedOn w:val="Normal"/>
    <w:uiPriority w:val="19"/>
    <w:qFormat/>
    <w:rsid w:val="006102B1"/>
    <w:pPr>
      <w:spacing w:before="60" w:after="60"/>
      <w:ind w:left="357"/>
    </w:pPr>
  </w:style>
  <w:style w:type="paragraph" w:customStyle="1" w:styleId="TableListBullet2Indent">
    <w:name w:val="Table List Bullet 2 Indent"/>
    <w:basedOn w:val="TableListBullet2"/>
    <w:uiPriority w:val="20"/>
    <w:qFormat/>
    <w:rsid w:val="00B60358"/>
    <w:pPr>
      <w:numPr>
        <w:numId w:val="0"/>
      </w:numPr>
      <w:ind w:left="714"/>
    </w:pPr>
  </w:style>
  <w:style w:type="paragraph" w:customStyle="1" w:styleId="TableListNumber2">
    <w:name w:val="Table List Number 2"/>
    <w:basedOn w:val="ListNumber2"/>
    <w:uiPriority w:val="21"/>
    <w:semiHidden/>
    <w:qFormat/>
    <w:rsid w:val="007A6989"/>
  </w:style>
  <w:style w:type="character" w:styleId="CommentReference">
    <w:name w:val="annotation reference"/>
    <w:basedOn w:val="DefaultParagraphFont"/>
    <w:uiPriority w:val="99"/>
    <w:semiHidden/>
    <w:rsid w:val="00D84902"/>
    <w:rPr>
      <w:sz w:val="16"/>
      <w:szCs w:val="16"/>
    </w:rPr>
  </w:style>
  <w:style w:type="paragraph" w:styleId="CommentText">
    <w:name w:val="annotation text"/>
    <w:basedOn w:val="Normal"/>
    <w:link w:val="CommentTextChar"/>
    <w:uiPriority w:val="99"/>
    <w:semiHidden/>
    <w:rsid w:val="00D84902"/>
    <w:rPr>
      <w:szCs w:val="20"/>
    </w:rPr>
  </w:style>
  <w:style w:type="character" w:customStyle="1" w:styleId="CommentTextChar">
    <w:name w:val="Comment Text Char"/>
    <w:basedOn w:val="DefaultParagraphFont"/>
    <w:link w:val="CommentText"/>
    <w:uiPriority w:val="99"/>
    <w:semiHidden/>
    <w:rsid w:val="00D84902"/>
    <w:rPr>
      <w:sz w:val="20"/>
      <w:szCs w:val="20"/>
    </w:rPr>
  </w:style>
  <w:style w:type="paragraph" w:customStyle="1" w:styleId="Listalpha">
    <w:name w:val="List alpha"/>
    <w:basedOn w:val="ListParagraph"/>
    <w:uiPriority w:val="11"/>
    <w:qFormat/>
    <w:rsid w:val="0077350E"/>
    <w:pPr>
      <w:numPr>
        <w:numId w:val="11"/>
      </w:numPr>
      <w:tabs>
        <w:tab w:val="left" w:pos="714"/>
      </w:tabs>
      <w:spacing w:before="60" w:after="60"/>
    </w:pPr>
  </w:style>
  <w:style w:type="paragraph" w:customStyle="1" w:styleId="Tablelistalpha">
    <w:name w:val="Table list alpha"/>
    <w:basedOn w:val="Normal"/>
    <w:uiPriority w:val="21"/>
    <w:qFormat/>
    <w:rsid w:val="0077350E"/>
    <w:pPr>
      <w:numPr>
        <w:numId w:val="12"/>
      </w:numPr>
      <w:tabs>
        <w:tab w:val="left" w:pos="714"/>
      </w:tabs>
      <w:spacing w:before="60" w:after="60"/>
    </w:pPr>
  </w:style>
  <w:style w:type="paragraph" w:customStyle="1" w:styleId="Tabletextindent">
    <w:name w:val="Table text indent"/>
    <w:basedOn w:val="Normal"/>
    <w:uiPriority w:val="14"/>
    <w:qFormat/>
    <w:rsid w:val="00942B4D"/>
    <w:pPr>
      <w:spacing w:before="60" w:after="60"/>
      <w:ind w:left="357"/>
    </w:pPr>
  </w:style>
  <w:style w:type="paragraph" w:styleId="ListParagraph">
    <w:name w:val="List Paragraph"/>
    <w:aliases w:val="Bullet copy"/>
    <w:basedOn w:val="Normal"/>
    <w:uiPriority w:val="34"/>
    <w:qFormat/>
    <w:rsid w:val="002B2173"/>
  </w:style>
  <w:style w:type="paragraph" w:styleId="ListBullet3">
    <w:name w:val="List Bullet 3"/>
    <w:basedOn w:val="Normal"/>
    <w:uiPriority w:val="99"/>
    <w:semiHidden/>
    <w:rsid w:val="00942B4D"/>
    <w:pPr>
      <w:numPr>
        <w:numId w:val="18"/>
      </w:numPr>
      <w:spacing w:before="60" w:after="60"/>
      <w:ind w:left="714" w:hanging="357"/>
    </w:pPr>
  </w:style>
  <w:style w:type="paragraph" w:styleId="CommentSubject">
    <w:name w:val="annotation subject"/>
    <w:basedOn w:val="CommentText"/>
    <w:next w:val="CommentText"/>
    <w:link w:val="CommentSubjectChar"/>
    <w:uiPriority w:val="99"/>
    <w:semiHidden/>
    <w:rsid w:val="004441F4"/>
    <w:rPr>
      <w:b/>
      <w:bCs/>
    </w:rPr>
  </w:style>
  <w:style w:type="character" w:customStyle="1" w:styleId="CommentSubjectChar">
    <w:name w:val="Comment Subject Char"/>
    <w:basedOn w:val="CommentTextChar"/>
    <w:link w:val="CommentSubject"/>
    <w:uiPriority w:val="99"/>
    <w:semiHidden/>
    <w:rsid w:val="004441F4"/>
    <w:rPr>
      <w:b/>
      <w:bCs/>
      <w:sz w:val="20"/>
      <w:szCs w:val="20"/>
    </w:rPr>
  </w:style>
  <w:style w:type="paragraph" w:styleId="Revision">
    <w:name w:val="Revision"/>
    <w:hidden/>
    <w:uiPriority w:val="99"/>
    <w:semiHidden/>
    <w:rsid w:val="004441F4"/>
    <w:pPr>
      <w:spacing w:before="0" w:after="0"/>
    </w:pPr>
  </w:style>
  <w:style w:type="character" w:styleId="FollowedHyperlink">
    <w:name w:val="FollowedHyperlink"/>
    <w:basedOn w:val="DefaultParagraphFont"/>
    <w:uiPriority w:val="99"/>
    <w:semiHidden/>
    <w:rsid w:val="00302968"/>
    <w:rPr>
      <w:color w:val="005EB8" w:themeColor="followedHyperlink"/>
      <w:u w:val="single"/>
    </w:rPr>
  </w:style>
  <w:style w:type="paragraph" w:customStyle="1" w:styleId="Breakouttext">
    <w:name w:val="Breakout text"/>
    <w:basedOn w:val="Normal"/>
    <w:uiPriority w:val="7"/>
    <w:qFormat/>
    <w:rsid w:val="00FD068F"/>
    <w:rPr>
      <w:szCs w:val="19"/>
    </w:rPr>
  </w:style>
  <w:style w:type="paragraph" w:customStyle="1" w:styleId="Breakoutboxtitle">
    <w:name w:val="Breakout box title"/>
    <w:basedOn w:val="Caption"/>
    <w:uiPriority w:val="7"/>
    <w:qFormat/>
    <w:rsid w:val="0085641B"/>
    <w:pPr>
      <w:tabs>
        <w:tab w:val="clear" w:pos="1418"/>
      </w:tabs>
      <w:ind w:left="0" w:firstLine="0"/>
    </w:pPr>
    <w:rPr>
      <w:color w:val="263746" w:themeColor="text2"/>
      <w:sz w:val="32"/>
    </w:rPr>
  </w:style>
  <w:style w:type="paragraph" w:customStyle="1" w:styleId="TableTextbold">
    <w:name w:val="Table Text bold"/>
    <w:basedOn w:val="Normal"/>
    <w:uiPriority w:val="17"/>
    <w:qFormat/>
    <w:rsid w:val="00CB4005"/>
    <w:pPr>
      <w:spacing w:before="60" w:after="60"/>
    </w:pPr>
    <w:rPr>
      <w:b/>
    </w:rPr>
  </w:style>
  <w:style w:type="paragraph" w:customStyle="1" w:styleId="AppendixHeading2">
    <w:name w:val="Appendix Heading 2"/>
    <w:basedOn w:val="Normal"/>
    <w:uiPriority w:val="25"/>
    <w:qFormat/>
    <w:rsid w:val="005C5360"/>
    <w:pPr>
      <w:tabs>
        <w:tab w:val="left" w:pos="2552"/>
      </w:tabs>
      <w:spacing w:before="240" w:after="240"/>
      <w:outlineLvl w:val="1"/>
    </w:pPr>
    <w:rPr>
      <w:rFonts w:eastAsia="Times New Roman" w:cs="Times New Roman"/>
      <w:color w:val="005EB8"/>
      <w:sz w:val="44"/>
      <w:szCs w:val="32"/>
    </w:rPr>
  </w:style>
  <w:style w:type="paragraph" w:customStyle="1" w:styleId="AppendixHeading3">
    <w:name w:val="Appendix Heading 3"/>
    <w:basedOn w:val="Normal"/>
    <w:uiPriority w:val="25"/>
    <w:qFormat/>
    <w:rsid w:val="005C5360"/>
    <w:pPr>
      <w:spacing w:before="240" w:after="240"/>
      <w:outlineLvl w:val="2"/>
    </w:pPr>
    <w:rPr>
      <w:rFonts w:eastAsia="Times New Roman" w:cs="Times New Roman"/>
      <w:bCs/>
      <w:color w:val="005EB8"/>
      <w:sz w:val="36"/>
      <w:szCs w:val="24"/>
    </w:rPr>
  </w:style>
  <w:style w:type="paragraph" w:customStyle="1" w:styleId="AppendixHeading4">
    <w:name w:val="Appendix Heading 4"/>
    <w:basedOn w:val="Normal"/>
    <w:uiPriority w:val="25"/>
    <w:qFormat/>
    <w:rsid w:val="005C5360"/>
    <w:pPr>
      <w:spacing w:before="240" w:after="240"/>
      <w:outlineLvl w:val="3"/>
    </w:pPr>
    <w:rPr>
      <w:rFonts w:eastAsia="Times New Roman" w:cs="Times New Roman"/>
      <w:color w:val="005EB8"/>
      <w:sz w:val="28"/>
      <w:szCs w:val="20"/>
    </w:rPr>
  </w:style>
  <w:style w:type="table" w:styleId="TableGridLight">
    <w:name w:val="Grid Table Light"/>
    <w:basedOn w:val="TableNormal"/>
    <w:uiPriority w:val="40"/>
    <w:rsid w:val="007A5894"/>
    <w:pPr>
      <w:spacing w:after="0"/>
    </w:pPr>
    <w:tblPr>
      <w:tblStyleRowBandSize w:val="1"/>
      <w:tblBorders>
        <w:top w:val="single" w:sz="4" w:space="0" w:color="BFBFBF" w:themeColor="background1" w:themeShade="BF"/>
        <w:bottom w:val="single" w:sz="4" w:space="0" w:color="BFBFBF" w:themeColor="background1" w:themeShade="BF"/>
        <w:insideH w:val="single" w:sz="4" w:space="0" w:color="BFBFBF" w:themeColor="background1" w:themeShade="BF"/>
      </w:tblBorders>
    </w:tblPr>
    <w:tblStylePr w:type="firstRow">
      <w:tblPr/>
      <w:tcPr>
        <w:shd w:val="clear" w:color="auto" w:fill="D5D5D5" w:themeFill="background2"/>
      </w:tcPr>
    </w:tblStylePr>
  </w:style>
  <w:style w:type="table" w:styleId="PlainTable1">
    <w:name w:val="Plain Table 1"/>
    <w:basedOn w:val="TableNormal"/>
    <w:uiPriority w:val="41"/>
    <w:rsid w:val="0066008F"/>
    <w:pPr>
      <w:spacing w:after="0"/>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character" w:styleId="UnresolvedMention">
    <w:name w:val="Unresolved Mention"/>
    <w:basedOn w:val="DefaultParagraphFont"/>
    <w:uiPriority w:val="99"/>
    <w:semiHidden/>
    <w:unhideWhenUsed/>
    <w:rsid w:val="00F93FE3"/>
    <w:rPr>
      <w:color w:val="605E5C"/>
      <w:shd w:val="clear" w:color="auto" w:fill="E1DFDD"/>
    </w:rPr>
  </w:style>
  <w:style w:type="paragraph" w:styleId="NoSpacing">
    <w:name w:val="No Spacing"/>
    <w:uiPriority w:val="1"/>
    <w:qFormat/>
    <w:rsid w:val="00706545"/>
    <w:pPr>
      <w:spacing w:before="0" w:after="0"/>
    </w:pPr>
    <w:rPr>
      <w:color w:val="81CFEB" w:themeColor="accent4"/>
      <w:sz w:val="20"/>
    </w:rPr>
  </w:style>
  <w:style w:type="table" w:styleId="GridTable4">
    <w:name w:val="Grid Table 4"/>
    <w:basedOn w:val="TableNormal"/>
    <w:uiPriority w:val="49"/>
    <w:rsid w:val="00D64ED7"/>
    <w:pPr>
      <w:spacing w:before="0" w:after="0"/>
    </w:pPr>
    <w:rPr>
      <w:rFonts w:asciiTheme="minorHAnsi" w:hAnsiTheme="minorHAnsi"/>
      <w:sz w:val="22"/>
      <w:szCs w:val="24"/>
      <w:lang w:val="en-US"/>
    </w:rPr>
    <w:tblPr>
      <w:tblStyleRowBandSize w:val="1"/>
      <w:tblStyleColBandSize w:val="1"/>
      <w:tblBorders>
        <w:top w:val="single" w:sz="4" w:space="0" w:color="6288AA" w:themeColor="text1" w:themeTint="99"/>
        <w:left w:val="single" w:sz="4" w:space="0" w:color="6288AA" w:themeColor="text1" w:themeTint="99"/>
        <w:bottom w:val="single" w:sz="4" w:space="0" w:color="6288AA" w:themeColor="text1" w:themeTint="99"/>
        <w:right w:val="single" w:sz="4" w:space="0" w:color="6288AA" w:themeColor="text1" w:themeTint="99"/>
        <w:insideH w:val="single" w:sz="4" w:space="0" w:color="6288AA" w:themeColor="text1" w:themeTint="99"/>
        <w:insideV w:val="single" w:sz="4" w:space="0" w:color="6288AA" w:themeColor="text1" w:themeTint="99"/>
      </w:tblBorders>
      <w:tblCellMar>
        <w:top w:w="113" w:type="dxa"/>
        <w:bottom w:w="113" w:type="dxa"/>
      </w:tblCellMar>
    </w:tblPr>
    <w:tblStylePr w:type="firstRow">
      <w:rPr>
        <w:b/>
        <w:bCs/>
        <w:color w:val="FFFFFF" w:themeColor="background1"/>
      </w:rPr>
      <w:tblPr/>
      <w:tcPr>
        <w:tcBorders>
          <w:top w:val="single" w:sz="4" w:space="0" w:color="263746" w:themeColor="text1"/>
          <w:left w:val="single" w:sz="4" w:space="0" w:color="263746" w:themeColor="text1"/>
          <w:bottom w:val="single" w:sz="4" w:space="0" w:color="263746" w:themeColor="text1"/>
          <w:right w:val="single" w:sz="4" w:space="0" w:color="263746" w:themeColor="text1"/>
          <w:insideH w:val="nil"/>
          <w:insideV w:val="nil"/>
        </w:tcBorders>
        <w:shd w:val="clear" w:color="auto" w:fill="263746" w:themeFill="text1"/>
      </w:tcPr>
    </w:tblStylePr>
    <w:tblStylePr w:type="lastRow">
      <w:rPr>
        <w:b/>
        <w:bCs/>
      </w:rPr>
      <w:tblPr/>
      <w:tcPr>
        <w:tcBorders>
          <w:top w:val="double" w:sz="4" w:space="0" w:color="263746" w:themeColor="text1"/>
        </w:tcBorders>
      </w:tcPr>
    </w:tblStylePr>
    <w:tblStylePr w:type="firstCol">
      <w:rPr>
        <w:b/>
        <w:bCs/>
      </w:rPr>
    </w:tblStylePr>
    <w:tblStylePr w:type="lastCol">
      <w:rPr>
        <w:b/>
        <w:bCs/>
      </w:rPr>
    </w:tblStylePr>
    <w:tblStylePr w:type="band1Vert">
      <w:tblPr/>
      <w:tcPr>
        <w:shd w:val="clear" w:color="auto" w:fill="CAD7E2" w:themeFill="text1" w:themeFillTint="33"/>
      </w:tcPr>
    </w:tblStylePr>
    <w:tblStylePr w:type="band1Horz">
      <w:tblPr/>
      <w:tcPr>
        <w:shd w:val="clear" w:color="auto" w:fill="CAD7E2" w:themeFill="text1" w:themeFillTint="33"/>
      </w:tcPr>
    </w:tblStylePr>
  </w:style>
  <w:style w:type="table" w:styleId="GridTable4-Accent3">
    <w:name w:val="Grid Table 4 Accent 3"/>
    <w:basedOn w:val="TableNormal"/>
    <w:uiPriority w:val="49"/>
    <w:rsid w:val="00D64ED7"/>
    <w:pPr>
      <w:spacing w:before="0" w:after="0"/>
    </w:pPr>
    <w:rPr>
      <w:rFonts w:asciiTheme="minorHAnsi" w:hAnsiTheme="minorHAnsi"/>
      <w:sz w:val="22"/>
      <w:szCs w:val="24"/>
      <w:lang w:val="en-US"/>
    </w:rPr>
    <w:tblPr>
      <w:tblStyleRowBandSize w:val="1"/>
      <w:tblStyleColBandSize w:val="1"/>
      <w:tblBorders>
        <w:top w:val="single" w:sz="4" w:space="0" w:color="51CEFC" w:themeColor="accent3" w:themeTint="99"/>
        <w:left w:val="single" w:sz="4" w:space="0" w:color="51CEFC" w:themeColor="accent3" w:themeTint="99"/>
        <w:bottom w:val="single" w:sz="4" w:space="0" w:color="51CEFC" w:themeColor="accent3" w:themeTint="99"/>
        <w:right w:val="single" w:sz="4" w:space="0" w:color="51CEFC" w:themeColor="accent3" w:themeTint="99"/>
        <w:insideH w:val="single" w:sz="4" w:space="0" w:color="51CEFC" w:themeColor="accent3" w:themeTint="99"/>
        <w:insideV w:val="single" w:sz="4" w:space="0" w:color="51CEFC" w:themeColor="accent3" w:themeTint="99"/>
      </w:tblBorders>
      <w:tblCellMar>
        <w:top w:w="113" w:type="dxa"/>
        <w:bottom w:w="113" w:type="dxa"/>
      </w:tblCellMar>
    </w:tblPr>
    <w:tblStylePr w:type="firstRow">
      <w:rPr>
        <w:b/>
        <w:bCs/>
        <w:color w:val="FFFFFF" w:themeColor="background1"/>
      </w:rPr>
      <w:tblPr/>
      <w:tcPr>
        <w:tcBorders>
          <w:top w:val="single" w:sz="4" w:space="0" w:color="039ED6" w:themeColor="accent3"/>
          <w:left w:val="single" w:sz="4" w:space="0" w:color="039ED6" w:themeColor="accent3"/>
          <w:bottom w:val="single" w:sz="4" w:space="0" w:color="039ED6" w:themeColor="accent3"/>
          <w:right w:val="single" w:sz="4" w:space="0" w:color="039ED6" w:themeColor="accent3"/>
          <w:insideH w:val="nil"/>
          <w:insideV w:val="nil"/>
        </w:tcBorders>
        <w:shd w:val="clear" w:color="auto" w:fill="039ED6" w:themeFill="accent3"/>
      </w:tcPr>
    </w:tblStylePr>
    <w:tblStylePr w:type="lastRow">
      <w:rPr>
        <w:b/>
        <w:bCs/>
      </w:rPr>
      <w:tblPr/>
      <w:tcPr>
        <w:tcBorders>
          <w:top w:val="double" w:sz="4" w:space="0" w:color="039ED6" w:themeColor="accent3"/>
        </w:tcBorders>
      </w:tcPr>
    </w:tblStylePr>
    <w:tblStylePr w:type="firstCol">
      <w:rPr>
        <w:b/>
        <w:bCs/>
        <w:color w:val="FFFFFF" w:themeColor="background1"/>
      </w:rPr>
      <w:tblPr/>
      <w:tcPr>
        <w:shd w:val="clear" w:color="auto" w:fill="039ED6" w:themeFill="accent3"/>
      </w:tcPr>
    </w:tblStylePr>
    <w:tblStylePr w:type="lastCol">
      <w:rPr>
        <w:b/>
        <w:bCs/>
      </w:rPr>
    </w:tblStylePr>
    <w:tblStylePr w:type="band1Vert">
      <w:tblPr/>
      <w:tcPr>
        <w:shd w:val="clear" w:color="auto" w:fill="C5EFFE" w:themeFill="accent3" w:themeFillTint="33"/>
      </w:tcPr>
    </w:tblStylePr>
    <w:tblStylePr w:type="band1Horz">
      <w:tblPr/>
      <w:tcPr>
        <w:shd w:val="clear" w:color="auto" w:fill="C5EFFE" w:themeFill="accent3" w:themeFillTint="33"/>
      </w:tcPr>
    </w:tblStylePr>
  </w:style>
  <w:style w:type="paragraph" w:customStyle="1" w:styleId="TableHeader">
    <w:name w:val="Table Header"/>
    <w:basedOn w:val="Normal"/>
    <w:next w:val="Normal"/>
    <w:rsid w:val="00D64ED7"/>
    <w:pPr>
      <w:keepLines/>
      <w:spacing w:before="100" w:beforeAutospacing="1" w:after="100" w:afterAutospacing="1" w:line="276" w:lineRule="auto"/>
    </w:pPr>
    <w:rPr>
      <w:rFonts w:asciiTheme="minorHAnsi" w:hAnsiTheme="minorHAnsi"/>
      <w:b/>
      <w:color w:val="FFFFFF" w:themeColor="background1"/>
      <w:kern w:val="2"/>
      <w:sz w:val="28"/>
      <w:szCs w:val="24"/>
      <w:lang w:val="en-US"/>
      <w14:ligatures w14:val="standardContextual"/>
    </w:rPr>
  </w:style>
  <w:style w:type="table" w:customStyle="1" w:styleId="TableGrid1">
    <w:name w:val="Table Grid1"/>
    <w:basedOn w:val="TableNormal"/>
    <w:next w:val="TableGrid"/>
    <w:rsid w:val="00D64ED7"/>
    <w:pPr>
      <w:spacing w:before="0" w:after="0"/>
    </w:pPr>
    <w:rPr>
      <w:rFonts w:eastAsia="Times New Roman" w:cs="Times New Roman"/>
      <w:sz w:val="20"/>
      <w:szCs w:val="20"/>
      <w:lang w:eastAsia="en-AU"/>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GridTable4-Accent5">
    <w:name w:val="Grid Table 4 Accent 5"/>
    <w:basedOn w:val="TableNormal"/>
    <w:uiPriority w:val="49"/>
    <w:rsid w:val="007D57D2"/>
    <w:pPr>
      <w:spacing w:after="0"/>
    </w:pPr>
    <w:tblPr>
      <w:tblStyleRowBandSize w:val="1"/>
      <w:tblStyleColBandSize w:val="1"/>
      <w:tblBorders>
        <w:top w:val="single" w:sz="4" w:space="0" w:color="3B9FFF" w:themeColor="accent5" w:themeTint="99"/>
        <w:left w:val="single" w:sz="4" w:space="0" w:color="3B9FFF" w:themeColor="accent5" w:themeTint="99"/>
        <w:bottom w:val="single" w:sz="4" w:space="0" w:color="3B9FFF" w:themeColor="accent5" w:themeTint="99"/>
        <w:right w:val="single" w:sz="4" w:space="0" w:color="3B9FFF" w:themeColor="accent5" w:themeTint="99"/>
        <w:insideH w:val="single" w:sz="4" w:space="0" w:color="3B9FFF" w:themeColor="accent5" w:themeTint="99"/>
        <w:insideV w:val="single" w:sz="4" w:space="0" w:color="3B9FFF" w:themeColor="accent5" w:themeTint="99"/>
      </w:tblBorders>
    </w:tblPr>
    <w:tblStylePr w:type="firstRow">
      <w:rPr>
        <w:b/>
        <w:bCs/>
        <w:color w:val="FFFFFF" w:themeColor="background1"/>
      </w:rPr>
      <w:tblPr/>
      <w:tcPr>
        <w:tcBorders>
          <w:top w:val="single" w:sz="4" w:space="0" w:color="005EB8" w:themeColor="accent5"/>
          <w:left w:val="single" w:sz="4" w:space="0" w:color="005EB8" w:themeColor="accent5"/>
          <w:bottom w:val="single" w:sz="4" w:space="0" w:color="005EB8" w:themeColor="accent5"/>
          <w:right w:val="single" w:sz="4" w:space="0" w:color="005EB8" w:themeColor="accent5"/>
          <w:insideH w:val="nil"/>
          <w:insideV w:val="nil"/>
        </w:tcBorders>
        <w:shd w:val="clear" w:color="auto" w:fill="005EB8" w:themeFill="accent5"/>
      </w:tcPr>
    </w:tblStylePr>
    <w:tblStylePr w:type="lastRow">
      <w:rPr>
        <w:b/>
        <w:bCs/>
      </w:rPr>
      <w:tblPr/>
      <w:tcPr>
        <w:tcBorders>
          <w:top w:val="double" w:sz="4" w:space="0" w:color="005EB8" w:themeColor="accent5"/>
        </w:tcBorders>
      </w:tcPr>
    </w:tblStylePr>
    <w:tblStylePr w:type="firstCol">
      <w:rPr>
        <w:b/>
        <w:bCs/>
      </w:rPr>
    </w:tblStylePr>
    <w:tblStylePr w:type="lastCol">
      <w:rPr>
        <w:b/>
        <w:bCs/>
      </w:rPr>
    </w:tblStylePr>
    <w:tblStylePr w:type="band1Vert">
      <w:tblPr/>
      <w:tcPr>
        <w:shd w:val="clear" w:color="auto" w:fill="BDDEFF" w:themeFill="accent5" w:themeFillTint="33"/>
      </w:tcPr>
    </w:tblStylePr>
    <w:tblStylePr w:type="band1Horz">
      <w:tblPr/>
      <w:tcPr>
        <w:shd w:val="clear" w:color="auto" w:fill="BDDEFF" w:themeFill="accent5" w:themeFillTint="33"/>
      </w:tcPr>
    </w:tblStyle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558708890">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header" Target="header2.xml"/><Relationship Id="rId18" Type="http://schemas.openxmlformats.org/officeDocument/2006/relationships/hyperlink" Target="https://dsdipq.sharepoint.com/sites/connect/resources/SitePages/Creative-commons.aspx" TargetMode="External"/><Relationship Id="rId26" Type="http://schemas.openxmlformats.org/officeDocument/2006/relationships/hyperlink" Target="http://www.statedevelopment.qld.gov.au" TargetMode="External"/><Relationship Id="rId39" Type="http://schemas.openxmlformats.org/officeDocument/2006/relationships/theme" Target="theme/theme1.xml"/><Relationship Id="rId21" Type="http://schemas.openxmlformats.org/officeDocument/2006/relationships/image" Target="media/image4.jpeg"/><Relationship Id="rId34" Type="http://schemas.openxmlformats.org/officeDocument/2006/relationships/header" Target="header8.xml"/><Relationship Id="rId7" Type="http://schemas.openxmlformats.org/officeDocument/2006/relationships/styles" Target="styles.xml"/><Relationship Id="rId12" Type="http://schemas.openxmlformats.org/officeDocument/2006/relationships/header" Target="header1.xml"/><Relationship Id="rId17" Type="http://schemas.openxmlformats.org/officeDocument/2006/relationships/footer" Target="footer3.xml"/><Relationship Id="rId25" Type="http://schemas.openxmlformats.org/officeDocument/2006/relationships/hyperlink" Target="mailto:info@dsdilgp.qld.gov.au" TargetMode="External"/><Relationship Id="rId33" Type="http://schemas.openxmlformats.org/officeDocument/2006/relationships/header" Target="header7.xml"/><Relationship Id="rId38" Type="http://schemas.openxmlformats.org/officeDocument/2006/relationships/glossaryDocument" Target="glossary/document.xml"/><Relationship Id="rId2" Type="http://schemas.openxmlformats.org/officeDocument/2006/relationships/customXml" Target="../customXml/item2.xml"/><Relationship Id="rId16" Type="http://schemas.openxmlformats.org/officeDocument/2006/relationships/header" Target="header3.xml"/><Relationship Id="rId20" Type="http://schemas.openxmlformats.org/officeDocument/2006/relationships/hyperlink" Target="http://creativecommons.org.au/" TargetMode="External"/><Relationship Id="rId29" Type="http://schemas.openxmlformats.org/officeDocument/2006/relationships/header" Target="header4.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hyperlink" Target="tel:137468" TargetMode="External"/><Relationship Id="rId32" Type="http://schemas.openxmlformats.org/officeDocument/2006/relationships/header" Target="header6.xml"/><Relationship Id="rId37"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footer" Target="footer2.xml"/><Relationship Id="rId23" Type="http://schemas.openxmlformats.org/officeDocument/2006/relationships/hyperlink" Target="tel:073328481" TargetMode="External"/><Relationship Id="rId28" Type="http://schemas.openxmlformats.org/officeDocument/2006/relationships/image" Target="media/image6.svg"/><Relationship Id="rId36" Type="http://schemas.openxmlformats.org/officeDocument/2006/relationships/header" Target="header9.xml"/><Relationship Id="rId10" Type="http://schemas.openxmlformats.org/officeDocument/2006/relationships/footnotes" Target="footnotes.xml"/><Relationship Id="rId19" Type="http://schemas.openxmlformats.org/officeDocument/2006/relationships/image" Target="media/image3.png"/><Relationship Id="rId31" Type="http://schemas.openxmlformats.org/officeDocument/2006/relationships/footer" Target="footer4.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footer" Target="footer1.xml"/><Relationship Id="rId22" Type="http://schemas.openxmlformats.org/officeDocument/2006/relationships/hyperlink" Target="http://www.statedevelopment.qld.gov.au" TargetMode="External"/><Relationship Id="rId27" Type="http://schemas.openxmlformats.org/officeDocument/2006/relationships/image" Target="media/image5.png"/><Relationship Id="rId30" Type="http://schemas.openxmlformats.org/officeDocument/2006/relationships/header" Target="header5.xml"/><Relationship Id="rId35" Type="http://schemas.openxmlformats.org/officeDocument/2006/relationships/footer" Target="footer5.xml"/><Relationship Id="rId8" Type="http://schemas.openxmlformats.org/officeDocument/2006/relationships/settings" Target="settings.xml"/><Relationship Id="rId3" Type="http://schemas.openxmlformats.org/officeDocument/2006/relationships/customXml" Target="../customXml/item3.xml"/></Relationships>
</file>

<file path=word/_rels/footer1.xml.rels><?xml version="1.0" encoding="UTF-8" standalone="yes"?>
<Relationships xmlns="http://schemas.openxmlformats.org/package/2006/relationships"><Relationship Id="rId1" Type="http://schemas.openxmlformats.org/officeDocument/2006/relationships/image" Target="media/image2.png"/></Relationships>
</file>

<file path=word/_rels/footer5.xml.rels><?xml version="1.0" encoding="UTF-8" standalone="yes"?>
<Relationships xmlns="http://schemas.openxmlformats.org/package/2006/relationships"><Relationship Id="rId3" Type="http://schemas.openxmlformats.org/officeDocument/2006/relationships/hyperlink" Target="mailto:info@dsdilgp.qld.gov.au" TargetMode="External"/><Relationship Id="rId2" Type="http://schemas.openxmlformats.org/officeDocument/2006/relationships/hyperlink" Target="http://www.statedevelopment.qld.gov.au/" TargetMode="External"/><Relationship Id="rId1" Type="http://schemas.openxmlformats.org/officeDocument/2006/relationships/hyperlink" Target="mailto:info@dsdilgp.qld.gov.au" TargetMode="External"/><Relationship Id="rId6" Type="http://schemas.openxmlformats.org/officeDocument/2006/relationships/hyperlink" Target="mailto:info@dsdilgp.qld.gov.au" TargetMode="External"/><Relationship Id="rId5" Type="http://schemas.openxmlformats.org/officeDocument/2006/relationships/hyperlink" Target="mailto:info@dsdilgp.qld.gov.au" TargetMode="External"/><Relationship Id="rId4" Type="http://schemas.openxmlformats.org/officeDocument/2006/relationships/hyperlink" Target="http://www.statedevelopment.qld.gov.au/" TargetMode="External"/></Relationships>
</file>

<file path=word/_rels/header2.xml.rels><?xml version="1.0" encoding="UTF-8" standalone="yes"?>
<Relationships xmlns="http://schemas.openxmlformats.org/package/2006/relationships"><Relationship Id="rId1" Type="http://schemas.openxmlformats.org/officeDocument/2006/relationships/image" Target="media/image1.png"/></Relationships>
</file>

<file path=word/_rels/header5.xml.rels><?xml version="1.0" encoding="UTF-8" standalone="yes"?>
<Relationships xmlns="http://schemas.openxmlformats.org/package/2006/relationships"><Relationship Id="rId1" Type="http://schemas.openxmlformats.org/officeDocument/2006/relationships/image" Target="media/image7.jpg"/></Relationships>
</file>

<file path=word/_rels/header8.xml.rels><?xml version="1.0" encoding="UTF-8" standalone="yes"?>
<Relationships xmlns="http://schemas.openxmlformats.org/package/2006/relationships"><Relationship Id="rId1" Type="http://schemas.openxmlformats.org/officeDocument/2006/relationships/image" Target="media/image8.pn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70635249892749DFBE311B1617A4910E"/>
        <w:category>
          <w:name w:val="General"/>
          <w:gallery w:val="placeholder"/>
        </w:category>
        <w:types>
          <w:type w:val="bbPlcHdr"/>
        </w:types>
        <w:behaviors>
          <w:behavior w:val="content"/>
        </w:behaviors>
        <w:guid w:val="{9056C704-033A-4AEF-960C-5A5B70E99163}"/>
      </w:docPartPr>
      <w:docPartBody>
        <w:p w:rsidR="00E56ACF" w:rsidRDefault="00E56ACF">
          <w:pPr>
            <w:pStyle w:val="70635249892749DFBE311B1617A4910E"/>
          </w:pPr>
          <w:r w:rsidRPr="00137192">
            <w:rPr>
              <w:rStyle w:val="PlaceholderText"/>
            </w:rPr>
            <w:t>[Title]</w:t>
          </w:r>
        </w:p>
      </w:docPartBody>
    </w:docPart>
    <w:docPart>
      <w:docPartPr>
        <w:name w:val="ADBF8628FA394B6482F097AE4949D4CE"/>
        <w:category>
          <w:name w:val="General"/>
          <w:gallery w:val="placeholder"/>
        </w:category>
        <w:types>
          <w:type w:val="bbPlcHdr"/>
        </w:types>
        <w:behaviors>
          <w:behavior w:val="content"/>
        </w:behaviors>
        <w:guid w:val="{FF03F420-7D44-49B6-8E1D-A714480B0A83}"/>
      </w:docPartPr>
      <w:docPartBody>
        <w:p w:rsidR="00E56ACF" w:rsidRDefault="00E56ACF">
          <w:pPr>
            <w:pStyle w:val="ADBF8628FA394B6482F097AE4949D4CE"/>
          </w:pPr>
          <w:r w:rsidRPr="00137192">
            <w:rPr>
              <w:rStyle w:val="PlaceholderText"/>
            </w:rPr>
            <w:t>[Subject]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egoe UI">
    <w:panose1 w:val="020B0502040204020203"/>
    <w:charset w:val="00"/>
    <w:family w:val="swiss"/>
    <w:pitch w:val="variable"/>
    <w:sig w:usb0="E4002EFF" w:usb1="C000E47F" w:usb2="00000009" w:usb3="00000000" w:csb0="000001FF" w:csb1="00000000"/>
  </w:font>
  <w:font w:name="Tahoma">
    <w:panose1 w:val="020B0604030504040204"/>
    <w:charset w:val="00"/>
    <w:family w:val="swiss"/>
    <w:pitch w:val="variable"/>
    <w:sig w:usb0="E1002EFF" w:usb1="C000605B" w:usb2="00000029" w:usb3="00000000" w:csb0="000101FF" w:csb1="00000000"/>
  </w:font>
  <w:font w:name="Calibri">
    <w:panose1 w:val="020F0502020204030204"/>
    <w:charset w:val="00"/>
    <w:family w:val="swiss"/>
    <w:pitch w:val="variable"/>
    <w:sig w:usb0="E4002EFF" w:usb1="C200247B" w:usb2="00000009" w:usb3="00000000" w:csb0="000001FF" w:csb1="00000000"/>
  </w:font>
  <w:font w:name="Webdings">
    <w:panose1 w:val="05030102010509060703"/>
    <w:charset w:val="02"/>
    <w:family w:val="roman"/>
    <w:pitch w:val="variable"/>
    <w:sig w:usb0="00000000" w:usb1="10000000" w:usb2="00000000" w:usb3="00000000" w:csb0="80000000" w:csb1="00000000"/>
  </w:font>
  <w:font w:name="Segoe UI Emoji">
    <w:panose1 w:val="020B0502040204020203"/>
    <w:charset w:val="00"/>
    <w:family w:val="swiss"/>
    <w:pitch w:val="variable"/>
    <w:sig w:usb0="00000003" w:usb1="02000000" w:usb2="08000000" w:usb3="00000000" w:csb0="00000001"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E56ACF"/>
    <w:rsid w:val="0031626E"/>
    <w:rsid w:val="009770DF"/>
    <w:rsid w:val="00E56ACF"/>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AU" w:eastAsia="en-AU"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Pr>
      <w:color w:val="808080"/>
    </w:rPr>
  </w:style>
  <w:style w:type="paragraph" w:customStyle="1" w:styleId="70635249892749DFBE311B1617A4910E">
    <w:name w:val="70635249892749DFBE311B1617A4910E"/>
  </w:style>
  <w:style w:type="paragraph" w:customStyle="1" w:styleId="ADBF8628FA394B6482F097AE4949D4CE">
    <w:name w:val="ADBF8628FA394B6482F097AE4949D4CE"/>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Custom 1">
      <a:dk1>
        <a:srgbClr val="263746"/>
      </a:dk1>
      <a:lt1>
        <a:sysClr val="window" lastClr="FFFFFF"/>
      </a:lt1>
      <a:dk2>
        <a:srgbClr val="263746"/>
      </a:dk2>
      <a:lt2>
        <a:srgbClr val="D5D5D5"/>
      </a:lt2>
      <a:accent1>
        <a:srgbClr val="005EB8"/>
      </a:accent1>
      <a:accent2>
        <a:srgbClr val="06325E"/>
      </a:accent2>
      <a:accent3>
        <a:srgbClr val="039ED6"/>
      </a:accent3>
      <a:accent4>
        <a:srgbClr val="81CFEB"/>
      </a:accent4>
      <a:accent5>
        <a:srgbClr val="005EB8"/>
      </a:accent5>
      <a:accent6>
        <a:srgbClr val="005EB8"/>
      </a:accent6>
      <a:hlink>
        <a:srgbClr val="005EB8"/>
      </a:hlink>
      <a:folHlink>
        <a:srgbClr val="005EB8"/>
      </a:folHlink>
    </a:clrScheme>
    <a:fontScheme name="QTT">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2020-06-08T00:00:00</PublishDate>
  <Abstract/>
  <CompanyAddress/>
  <CompanyPhone/>
  <CompanyFax/>
  <CompanyEmail/>
</CoverPageProperties>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dd4c0628-237d-49f5-935c-bd2c7ec08abe">
      <Terms xmlns="http://schemas.microsoft.com/office/infopath/2007/PartnerControls"/>
    </lcf76f155ced4ddcb4097134ff3c332f>
    <TaxCatchAll xmlns="5a15fa60-9634-47f1-930a-19d4e85257e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Document" ma:contentTypeID="0x010100B01BDDB12607034BB2506294396ACA13" ma:contentTypeVersion="17" ma:contentTypeDescription="Create a new document." ma:contentTypeScope="" ma:versionID="5b47944d1a9aecbc85de7c335e8f0d42">
  <xsd:schema xmlns:xsd="http://www.w3.org/2001/XMLSchema" xmlns:xs="http://www.w3.org/2001/XMLSchema" xmlns:p="http://schemas.microsoft.com/office/2006/metadata/properties" xmlns:ns2="dd4c0628-237d-49f5-935c-bd2c7ec08abe" xmlns:ns3="5a15fa60-9634-47f1-930a-19d4e85257e5" targetNamespace="http://schemas.microsoft.com/office/2006/metadata/properties" ma:root="true" ma:fieldsID="69324a4e6792c35552f355f06e6fba1d" ns2:_="" ns3:_="">
    <xsd:import namespace="dd4c0628-237d-49f5-935c-bd2c7ec08abe"/>
    <xsd:import namespace="5a15fa60-9634-47f1-930a-19d4e85257e5"/>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GenerationTime" minOccurs="0"/>
                <xsd:element ref="ns2:MediaServiceEventHashCode" minOccurs="0"/>
                <xsd:element ref="ns2:MediaServiceAutoKeyPoints" minOccurs="0"/>
                <xsd:element ref="ns2:MediaServiceKeyPoints" minOccurs="0"/>
                <xsd:element ref="ns3:SharedWithUsers" minOccurs="0"/>
                <xsd:element ref="ns3:SharedWithDetails" minOccurs="0"/>
                <xsd:element ref="ns2:MediaServiceObjectDetectorVersions" minOccurs="0"/>
                <xsd:element ref="ns2:MediaServiceSearchProperties" minOccurs="0"/>
                <xsd:element ref="ns2:lcf76f155ced4ddcb4097134ff3c332f" minOccurs="0"/>
                <xsd:element ref="ns3:TaxCatchAll" minOccurs="0"/>
                <xsd:element ref="ns2:MediaServiceDateTaken"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d4c0628-237d-49f5-935c-bd2c7ec08abe" elementFormDefault="qualified">
    <xsd:import namespace="http://schemas.microsoft.com/office/2006/documentManagement/types"/>
    <xsd:import namespace="http://schemas.microsoft.com/office/infopath/2007/PartnerControls"/>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AutoTags" ma:index="11" nillable="true" ma:displayName="Tags" ma:internalName="MediaServiceAutoTag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ObjectDetectorVersions" ma:index="18" nillable="true" ma:displayName="MediaServiceObjectDetectorVersions" ma:hidden="true" ma:indexed="true" ma:internalName="MediaServiceObjectDetectorVersions" ma:readOnly="true">
      <xsd:simpleType>
        <xsd:restriction base="dms:Text"/>
      </xsd:simpleType>
    </xsd:element>
    <xsd:element name="MediaServiceSearchProperties" ma:index="19" nillable="true" ma:displayName="MediaServiceSearchProperties" ma:hidden="true" ma:internalName="MediaServiceSearchProperties" ma:readOnly="true">
      <xsd:simpleType>
        <xsd:restriction base="dms:Note"/>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549a72fe-2177-4dbf-90de-d7b6b853718d" ma:termSetId="09814cd3-568e-fe90-9814-8d621ff8fb84" ma:anchorId="fba54fb3-c3e1-fe81-a776-ca4b69148c4d" ma:open="true" ma:isKeyword="false">
      <xsd:complexType>
        <xsd:sequence>
          <xsd:element ref="pc:Terms" minOccurs="0" maxOccurs="1"/>
        </xsd:sequence>
      </xsd:complexType>
    </xsd:element>
    <xsd:element name="MediaServiceDateTaken" ma:index="23" nillable="true" ma:displayName="MediaServiceDateTaken" ma:hidden="true" ma:indexed="true" ma:internalName="MediaServiceDateTaken" ma:readOnly="true">
      <xsd:simpleType>
        <xsd:restriction base="dms:Text"/>
      </xsd:simpleType>
    </xsd:element>
    <xsd:element name="MediaServiceOCR" ma:index="24"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5a15fa60-9634-47f1-930a-19d4e85257e5" elementFormDefault="qualified">
    <xsd:import namespace="http://schemas.microsoft.com/office/2006/documentManagement/types"/>
    <xsd:import namespace="http://schemas.microsoft.com/office/infopath/2007/PartnerControls"/>
    <xsd:element name="SharedWithUsers" ma:index="16" nillable="true" ma:displayName="Shared With" ma:SearchPeopleOnly="false" ma:SharePointGroup="0" ma:internalName="SharedWithUsers" ma:readOnly="true" ma:showField="ImnNam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element name="TaxCatchAll" ma:index="22" nillable="true" ma:displayName="Taxonomy Catch All Column" ma:hidden="true" ma:list="{e8cc59b4-f561-48e1-a5d1-838f10c14311}" ma:internalName="TaxCatchAll" ma:showField="CatchAllData" ma:web="5a15fa60-9634-47f1-930a-19d4e85257e5">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9D098DC8-8439-4D30-A3B9-A4EAB4DE0D7F}">
  <ds:schemaRefs>
    <ds:schemaRef ds:uri="http://schemas.microsoft.com/office/2006/metadata/properties"/>
    <ds:schemaRef ds:uri="http://schemas.microsoft.com/office/infopath/2007/PartnerControls"/>
    <ds:schemaRef ds:uri="dd4c0628-237d-49f5-935c-bd2c7ec08abe"/>
    <ds:schemaRef ds:uri="5a15fa60-9634-47f1-930a-19d4e85257e5"/>
  </ds:schemaRefs>
</ds:datastoreItem>
</file>

<file path=customXml/itemProps3.xml><?xml version="1.0" encoding="utf-8"?>
<ds:datastoreItem xmlns:ds="http://schemas.openxmlformats.org/officeDocument/2006/customXml" ds:itemID="{54C63E71-B22A-4F67-81AF-9DF2C3E05A9B}">
  <ds:schemaRefs>
    <ds:schemaRef ds:uri="http://schemas.microsoft.com/sharepoint/v3/contenttype/forms"/>
  </ds:schemaRefs>
</ds:datastoreItem>
</file>

<file path=customXml/itemProps4.xml><?xml version="1.0" encoding="utf-8"?>
<ds:datastoreItem xmlns:ds="http://schemas.openxmlformats.org/officeDocument/2006/customXml" ds:itemID="{DAB12C68-BC86-44D3-98B5-14837DCA47B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d4c0628-237d-49f5-935c-bd2c7ec08abe"/>
    <ds:schemaRef ds:uri="5a15fa60-9634-47f1-930a-19d4e85257e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9159EC2E-D5DD-4D75-B8AB-190550CD572D}">
  <ds:schemaRefs>
    <ds:schemaRef ds:uri="http://schemas.openxmlformats.org/officeDocument/2006/bibliography"/>
  </ds:schemaRefs>
</ds:datastoreItem>
</file>

<file path=docMetadata/LabelInfo.xml><?xml version="1.0" encoding="utf-8"?>
<clbl:labelList xmlns:clbl="http://schemas.microsoft.com/office/2020/mipLabelMetadata">
  <clbl:label id="{c4c1ce26-2754-4469-8743-0155d2b38deb}" enabled="1" method="Privileged" siteId="{7db2bee6-535c-4748-bf78-c30733511bcd}" contentBits="0" removed="0"/>
</clbl:labelList>
</file>

<file path=docProps/app.xml><?xml version="1.0" encoding="utf-8"?>
<Properties xmlns="http://schemas.openxmlformats.org/officeDocument/2006/extended-properties" xmlns:vt="http://schemas.openxmlformats.org/officeDocument/2006/docPropsVTypes">
  <Template>Normal</Template>
  <TotalTime>0</TotalTime>
  <Pages>27</Pages>
  <Words>3311</Words>
  <Characters>22069</Characters>
  <Application>Microsoft Office Word</Application>
  <DocSecurity>0</DocSecurity>
  <Lines>817</Lines>
  <Paragraphs>619</Paragraphs>
  <ScaleCrop>false</ScaleCrop>
  <HeadingPairs>
    <vt:vector size="2" baseType="variant">
      <vt:variant>
        <vt:lpstr>Title</vt:lpstr>
      </vt:variant>
      <vt:variant>
        <vt:i4>1</vt:i4>
      </vt:variant>
    </vt:vector>
  </HeadingPairs>
  <TitlesOfParts>
    <vt:vector size="1" baseType="lpstr">
      <vt:lpstr>Project Plan [Project name]</vt:lpstr>
    </vt:vector>
  </TitlesOfParts>
  <Company>Version 1 last updated 8/06/2020</Company>
  <LinksUpToDate>false</LinksUpToDate>
  <CharactersWithSpaces>24761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Plan [Project name]</dc:title>
  <dc:subject>Remote Area board Round 2025 - 2026</dc:subject>
  <dc:creator>Michelle Rennick</dc:creator>
  <cp:lastModifiedBy>Ann Claydon</cp:lastModifiedBy>
  <cp:revision>3</cp:revision>
  <cp:lastPrinted>2025-07-25T05:07:00Z</cp:lastPrinted>
  <dcterms:created xsi:type="dcterms:W3CDTF">2025-10-01T05:05:00Z</dcterms:created>
  <dcterms:modified xsi:type="dcterms:W3CDTF">2025-10-01T05:12:00Z</dcterms:modified>
  <cp:category>SECURITY CLASSIFICATION</cp:category>
  <cp:contentStatus>1</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0x010100B01BDDB12607034BB2506294396ACA13</vt:lpwstr>
  </property>
  <property fmtid="{D5CDD505-2E9C-101B-9397-08002B2CF9AE}" pid="3" name="GrammarlyDocumentId">
    <vt:lpwstr>7d54e06e-a038-4667-b7b3-956e8e897d93</vt:lpwstr>
  </property>
  <property fmtid="{D5CDD505-2E9C-101B-9397-08002B2CF9AE}" pid="4" name="MediaServiceImageTags">
    <vt:lpwstr/>
  </property>
</Properties>
</file>